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 id="2147483652" r:id="rId3"/>
    <p:sldMasterId id="2147483663" r:id="rId4"/>
  </p:sldMasterIdLst>
  <p:notesMasterIdLst>
    <p:notesMasterId r:id="rId31"/>
  </p:notesMasterIdLst>
  <p:sldIdLst>
    <p:sldId id="256" r:id="rId5"/>
    <p:sldId id="257" r:id="rId6"/>
    <p:sldId id="282" r:id="rId7"/>
    <p:sldId id="283" r:id="rId8"/>
    <p:sldId id="280" r:id="rId9"/>
    <p:sldId id="287" r:id="rId10"/>
    <p:sldId id="288" r:id="rId11"/>
    <p:sldId id="284" r:id="rId12"/>
    <p:sldId id="261" r:id="rId13"/>
    <p:sldId id="262" r:id="rId14"/>
    <p:sldId id="263" r:id="rId15"/>
    <p:sldId id="264" r:id="rId16"/>
    <p:sldId id="265" r:id="rId17"/>
    <p:sldId id="266" r:id="rId18"/>
    <p:sldId id="267" r:id="rId19"/>
    <p:sldId id="268" r:id="rId20"/>
    <p:sldId id="269" r:id="rId21"/>
    <p:sldId id="270" r:id="rId22"/>
    <p:sldId id="272" r:id="rId23"/>
    <p:sldId id="273" r:id="rId24"/>
    <p:sldId id="274" r:id="rId25"/>
    <p:sldId id="275" r:id="rId26"/>
    <p:sldId id="281" r:id="rId27"/>
    <p:sldId id="276" r:id="rId28"/>
    <p:sldId id="285" r:id="rId29"/>
    <p:sldId id="279" r:id="rId3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jMkJK6HVZxH0temXipbSMfKY9CB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0FF1723-5367-4C79-A5B0-09C865F60005}">
  <a:tblStyle styleId="{30FF1723-5367-4C79-A5B0-09C865F60005}"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3" d="100"/>
          <a:sy n="113" d="100"/>
        </p:scale>
        <p:origin x="94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Times"/>
                <a:ea typeface="Times"/>
                <a:cs typeface="Times"/>
                <a:sym typeface="Times"/>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Times"/>
                <a:ea typeface="Times"/>
                <a:cs typeface="Times"/>
                <a:sym typeface="Times"/>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Times"/>
                <a:ea typeface="Times"/>
                <a:cs typeface="Times"/>
                <a:sym typeface="Times"/>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Times"/>
                <a:ea typeface="Times"/>
                <a:cs typeface="Times"/>
                <a:sym typeface="Times"/>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Times"/>
                <a:ea typeface="Times"/>
                <a:cs typeface="Times"/>
                <a:sym typeface="Times"/>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Times"/>
                <a:ea typeface="Times"/>
                <a:cs typeface="Times"/>
                <a:sym typeface="Times"/>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Times"/>
                <a:ea typeface="Times"/>
                <a:cs typeface="Times"/>
                <a:sym typeface="Times"/>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Times"/>
                <a:ea typeface="Times"/>
                <a:cs typeface="Times"/>
                <a:sym typeface="Times"/>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Times"/>
                <a:ea typeface="Times"/>
                <a:cs typeface="Times"/>
                <a:sym typeface="Times"/>
              </a:defRPr>
            </a:lvl9pPr>
          </a:lstStyle>
          <a:p>
            <a:endParaRPr/>
          </a:p>
        </p:txBody>
      </p:sp>
      <p:sp>
        <p:nvSpPr>
          <p:cNvPr id="4" name="Google Shape;4;n"/>
          <p:cNvSpPr txBox="1">
            <a:spLocks noGrp="1"/>
          </p:cNvSpPr>
          <p:nvPr>
            <p:ph type="dt" idx="10"/>
          </p:nvPr>
        </p:nvSpPr>
        <p:spPr>
          <a:xfrm>
            <a:off x="388620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Times"/>
                <a:ea typeface="Times"/>
                <a:cs typeface="Times"/>
                <a:sym typeface="Times"/>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Times"/>
                <a:ea typeface="Times"/>
                <a:cs typeface="Times"/>
                <a:sym typeface="Times"/>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Times"/>
                <a:ea typeface="Times"/>
                <a:cs typeface="Times"/>
                <a:sym typeface="Times"/>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Times"/>
                <a:ea typeface="Times"/>
                <a:cs typeface="Times"/>
                <a:sym typeface="Times"/>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Times"/>
                <a:ea typeface="Times"/>
                <a:cs typeface="Times"/>
                <a:sym typeface="Times"/>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Times"/>
                <a:ea typeface="Times"/>
                <a:cs typeface="Times"/>
                <a:sym typeface="Times"/>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Times"/>
                <a:ea typeface="Times"/>
                <a:cs typeface="Times"/>
                <a:sym typeface="Times"/>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Times"/>
                <a:ea typeface="Times"/>
                <a:cs typeface="Times"/>
                <a:sym typeface="Times"/>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Times"/>
                <a:ea typeface="Times"/>
                <a:cs typeface="Times"/>
                <a:sym typeface="Times"/>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Times"/>
                <a:ea typeface="Times"/>
                <a:cs typeface="Times"/>
                <a:sym typeface="Times"/>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Times"/>
                <a:ea typeface="Times"/>
                <a:cs typeface="Times"/>
                <a:sym typeface="Times"/>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Times"/>
                <a:ea typeface="Times"/>
                <a:cs typeface="Times"/>
                <a:sym typeface="Times"/>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Times"/>
                <a:ea typeface="Times"/>
                <a:cs typeface="Times"/>
                <a:sym typeface="Times"/>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Times"/>
                <a:ea typeface="Times"/>
                <a:cs typeface="Times"/>
                <a:sym typeface="Times"/>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Times"/>
                <a:ea typeface="Times"/>
                <a:cs typeface="Times"/>
                <a:sym typeface="Times"/>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Times"/>
                <a:ea typeface="Times"/>
                <a:cs typeface="Times"/>
                <a:sym typeface="Times"/>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Times"/>
                <a:ea typeface="Times"/>
                <a:cs typeface="Times"/>
                <a:sym typeface="Times"/>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Times"/>
                <a:ea typeface="Times"/>
                <a:cs typeface="Times"/>
                <a:sym typeface="Times"/>
              </a:defRPr>
            </a:lvl9pPr>
          </a:lstStyle>
          <a:p>
            <a:endParaRPr/>
          </a:p>
        </p:txBody>
      </p:sp>
      <p:sp>
        <p:nvSpPr>
          <p:cNvPr id="8" name="Google Shape;8;n"/>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a:buNone/>
            </a:pPr>
            <a:fld id="{00000000-1234-1234-1234-123412341234}" type="slidenum">
              <a:rPr lang="en-US" sz="1200" b="0" i="0" u="none" strike="noStrike" cap="none">
                <a:solidFill>
                  <a:srgbClr val="000000"/>
                </a:solidFill>
                <a:latin typeface="Times"/>
                <a:ea typeface="Times"/>
                <a:cs typeface="Times"/>
                <a:sym typeface="Times"/>
              </a:rPr>
              <a:t>‹#›</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42443896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1: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2400"/>
              <a:buFont typeface="Times"/>
              <a:buNone/>
            </a:pPr>
            <a:fld id="{00000000-1234-1234-1234-123412341234}" type="slidenum">
              <a:rPr lang="en-US" sz="2400" b="0" i="0" u="none" strike="noStrike" cap="none">
                <a:solidFill>
                  <a:srgbClr val="000000"/>
                </a:solidFill>
                <a:latin typeface="Times"/>
                <a:ea typeface="Times"/>
                <a:cs typeface="Times"/>
                <a:sym typeface="Times"/>
              </a:rPr>
              <a:t>1</a:t>
            </a:fld>
            <a:endParaRPr sz="1400" b="0" i="0" u="none" strike="noStrike" cap="none">
              <a:solidFill>
                <a:srgbClr val="000000"/>
              </a:solidFill>
              <a:latin typeface="Arial"/>
              <a:ea typeface="Arial"/>
              <a:cs typeface="Arial"/>
              <a:sym typeface="Arial"/>
            </a:endParaRPr>
          </a:p>
        </p:txBody>
      </p:sp>
      <p:sp>
        <p:nvSpPr>
          <p:cNvPr id="69" name="Google Shape;6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0" name="Google Shape;70;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639926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2962345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2991021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 name="Google Shape;147;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1106080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4" name="Google Shape;154;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a:t>Many physicians report sending genetic testing.  However, there is a lack in knowledge, training, and time to adequately address the complexities of genetic testing</a:t>
            </a:r>
            <a:endParaRPr/>
          </a:p>
        </p:txBody>
      </p:sp>
      <p:sp>
        <p:nvSpPr>
          <p:cNvPr id="155" name="Google Shape;155;p12: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a:buNone/>
            </a:pPr>
            <a:fld id="{00000000-1234-1234-1234-123412341234}" type="slidenum">
              <a:rPr lang="en-US" sz="1200" b="0" i="0" u="none" strike="noStrike" cap="none">
                <a:solidFill>
                  <a:srgbClr val="000000"/>
                </a:solidFill>
                <a:latin typeface="Times"/>
                <a:ea typeface="Times"/>
                <a:cs typeface="Times"/>
                <a:sym typeface="Times"/>
              </a:rPr>
              <a:t>16</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279181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3" name="Google Shape;163;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23866954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smtClean="0"/>
              <a:t>HRS-Heart Rhythm Society</a:t>
            </a:r>
          </a:p>
          <a:p>
            <a:pPr marL="0" lvl="0" indent="0" algn="l" rtl="0">
              <a:lnSpc>
                <a:spcPct val="100000"/>
              </a:lnSpc>
              <a:spcBef>
                <a:spcPts val="0"/>
              </a:spcBef>
              <a:spcAft>
                <a:spcPts val="0"/>
              </a:spcAft>
              <a:buSzPts val="1400"/>
              <a:buNone/>
            </a:pPr>
            <a:r>
              <a:rPr lang="en-US" dirty="0" smtClean="0"/>
              <a:t>AHA-American Heart</a:t>
            </a:r>
            <a:r>
              <a:rPr lang="en-US" baseline="0" dirty="0" smtClean="0"/>
              <a:t> association</a:t>
            </a:r>
          </a:p>
          <a:p>
            <a:pPr marL="0" lvl="0" indent="0" algn="l" rtl="0">
              <a:lnSpc>
                <a:spcPct val="100000"/>
              </a:lnSpc>
              <a:spcBef>
                <a:spcPts val="0"/>
              </a:spcBef>
              <a:spcAft>
                <a:spcPts val="0"/>
              </a:spcAft>
              <a:buSzPts val="1400"/>
              <a:buNone/>
            </a:pPr>
            <a:r>
              <a:rPr lang="en-US" baseline="0" dirty="0" smtClean="0"/>
              <a:t>NLA-National Lipid association</a:t>
            </a:r>
            <a:endParaRPr dirty="0"/>
          </a:p>
        </p:txBody>
      </p:sp>
      <p:sp>
        <p:nvSpPr>
          <p:cNvPr id="169" name="Google Shape;169;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1345954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3" name="Google Shape;183;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37022289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2139631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7" name="Google Shape;197;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1016678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 name="Google Shape;204;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522053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6" name="Google Shape;76;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309675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 name="Google Shape;204;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18049477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1" name="Google Shape;211;p2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 name="Google Shape;212;p20: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a:buNone/>
            </a:pPr>
            <a:fld id="{00000000-1234-1234-1234-123412341234}" type="slidenum">
              <a:rPr lang="en-US" sz="1200" b="0" i="0" u="none" strike="noStrike" cap="none">
                <a:solidFill>
                  <a:srgbClr val="000000"/>
                </a:solidFill>
                <a:latin typeface="Times"/>
                <a:ea typeface="Times"/>
                <a:cs typeface="Times"/>
                <a:sym typeface="Times"/>
              </a:rPr>
              <a:t>24</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4411458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4" name="Google Shape;234;p2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800"/>
              <a:buNone/>
            </a:pPr>
            <a:r>
              <a:rPr lang="en-US" sz="800"/>
              <a:t>Genetic Counselors are valuable:  As we build our case to be recognized providers and receive appropriate reimbursement for our services, there are two main themes where we have focused our efforts. Cost effectiveness and high quality.  Genetic counselor involvement in patient care saves significant costs to the health care system in at least two ways.  Our involvement in patient care reduces the amount of inappropriate testing and saves costs through a substitution effect.  As a mid-level provider, we are often reimbursed at 85% of an MD level.  So, we are providing a high quality service while lowering the costs to the healthcare system and improving patient care.</a:t>
            </a:r>
            <a:endParaRPr/>
          </a:p>
          <a:p>
            <a:pPr marL="0" lvl="0" indent="0" algn="l" rtl="0">
              <a:lnSpc>
                <a:spcPct val="80000"/>
              </a:lnSpc>
              <a:spcBef>
                <a:spcPts val="0"/>
              </a:spcBef>
              <a:spcAft>
                <a:spcPts val="0"/>
              </a:spcAft>
              <a:buSzPts val="800"/>
              <a:buNone/>
            </a:pPr>
            <a:endParaRPr sz="800"/>
          </a:p>
          <a:p>
            <a:pPr marL="0" lvl="0" indent="0" algn="l" rtl="0">
              <a:lnSpc>
                <a:spcPct val="80000"/>
              </a:lnSpc>
              <a:spcBef>
                <a:spcPts val="0"/>
              </a:spcBef>
              <a:spcAft>
                <a:spcPts val="0"/>
              </a:spcAft>
              <a:buSzPts val="800"/>
              <a:buNone/>
            </a:pPr>
            <a:r>
              <a:rPr lang="en-US" sz="800"/>
              <a:t>Because of our specialized training, genetic counselors detect genetic risk factors in patients that referring providers may have missed; increased identification of risk factors would likely lead to better health surveillance, and perhaps, better health outcomes.  Missing important risk factors is a significant liability and cost as tests and evaluations which may be warranted are not done.</a:t>
            </a:r>
            <a:endParaRPr/>
          </a:p>
          <a:p>
            <a:pPr marL="0" lvl="0" indent="0" algn="l" rtl="0">
              <a:lnSpc>
                <a:spcPct val="80000"/>
              </a:lnSpc>
              <a:spcBef>
                <a:spcPts val="0"/>
              </a:spcBef>
              <a:spcAft>
                <a:spcPts val="0"/>
              </a:spcAft>
              <a:buSzPts val="800"/>
              <a:buNone/>
            </a:pPr>
            <a:endParaRPr sz="800"/>
          </a:p>
          <a:p>
            <a:pPr marL="0" lvl="0" indent="0" algn="l" rtl="0">
              <a:lnSpc>
                <a:spcPct val="80000"/>
              </a:lnSpc>
              <a:spcBef>
                <a:spcPts val="0"/>
              </a:spcBef>
              <a:spcAft>
                <a:spcPts val="0"/>
              </a:spcAft>
              <a:buSzPts val="800"/>
              <a:buNone/>
            </a:pPr>
            <a:r>
              <a:rPr lang="en-US" sz="800"/>
              <a:t>The value of our skill set goes beyond using our expertise to save money for the healthcare system.  Value also extends to the counseling skills that are unique to genetic counselors such as improving communication about and understanding of genetic tests and genetic test results, among patients and providers alike, increasing overall satisfaction. Our expertise makes a difference in patient care.  </a:t>
            </a:r>
            <a:endParaRPr/>
          </a:p>
          <a:p>
            <a:pPr marL="0" lvl="0" indent="0" algn="l" rtl="0">
              <a:lnSpc>
                <a:spcPct val="80000"/>
              </a:lnSpc>
              <a:spcBef>
                <a:spcPts val="0"/>
              </a:spcBef>
              <a:spcAft>
                <a:spcPts val="0"/>
              </a:spcAft>
              <a:buSzPts val="800"/>
              <a:buNone/>
            </a:pPr>
            <a:endParaRPr sz="800"/>
          </a:p>
          <a:p>
            <a:pPr marL="0" lvl="0" indent="0" algn="l" rtl="0">
              <a:lnSpc>
                <a:spcPct val="80000"/>
              </a:lnSpc>
              <a:spcBef>
                <a:spcPts val="0"/>
              </a:spcBef>
              <a:spcAft>
                <a:spcPts val="0"/>
              </a:spcAft>
              <a:buSzPts val="800"/>
              <a:buNone/>
            </a:pPr>
            <a:r>
              <a:rPr lang="en-US" sz="800"/>
              <a:t>----------</a:t>
            </a:r>
            <a:endParaRPr/>
          </a:p>
          <a:p>
            <a:pPr marL="0" lvl="0" indent="0" algn="l" rtl="0">
              <a:lnSpc>
                <a:spcPct val="80000"/>
              </a:lnSpc>
              <a:spcBef>
                <a:spcPts val="0"/>
              </a:spcBef>
              <a:spcAft>
                <a:spcPts val="0"/>
              </a:spcAft>
              <a:buSzPts val="800"/>
              <a:buNone/>
            </a:pPr>
            <a:r>
              <a:rPr lang="en-US" sz="800"/>
              <a:t>Genetic Counselors are specifically trained to help a patient and his or her doctor understand that:</a:t>
            </a:r>
            <a:endParaRPr/>
          </a:p>
          <a:p>
            <a:pPr marL="0" lvl="0" indent="0" algn="l" rtl="0">
              <a:lnSpc>
                <a:spcPct val="80000"/>
              </a:lnSpc>
              <a:spcBef>
                <a:spcPts val="0"/>
              </a:spcBef>
              <a:spcAft>
                <a:spcPts val="0"/>
              </a:spcAft>
              <a:buSzPts val="800"/>
              <a:buNone/>
            </a:pPr>
            <a:endParaRPr sz="800"/>
          </a:p>
          <a:p>
            <a:pPr marL="0" lvl="0" indent="0" algn="l" rtl="0">
              <a:lnSpc>
                <a:spcPct val="80000"/>
              </a:lnSpc>
              <a:spcBef>
                <a:spcPts val="0"/>
              </a:spcBef>
              <a:spcAft>
                <a:spcPts val="0"/>
              </a:spcAft>
              <a:buSzPts val="800"/>
              <a:buNone/>
            </a:pPr>
            <a:r>
              <a:rPr lang="en-US" sz="800"/>
              <a:t>1- A three generation pedigree assessment by a trained genetic expert is better at determining future health risks than many genetic tests for most people (e.g. Hemachromatosis, MTHFR). </a:t>
            </a:r>
            <a:endParaRPr/>
          </a:p>
          <a:p>
            <a:pPr marL="0" lvl="0" indent="0" algn="l" rtl="0">
              <a:lnSpc>
                <a:spcPct val="80000"/>
              </a:lnSpc>
              <a:spcBef>
                <a:spcPts val="0"/>
              </a:spcBef>
              <a:spcAft>
                <a:spcPts val="0"/>
              </a:spcAft>
              <a:buSzPts val="800"/>
              <a:buNone/>
            </a:pPr>
            <a:r>
              <a:rPr lang="en-US" sz="800"/>
              <a:t>2- A genetic test shouldn’t be ordered just because it exists; some tests aren’t even clinically valid although they are being marketed by unregulated labs.</a:t>
            </a:r>
            <a:endParaRPr/>
          </a:p>
          <a:p>
            <a:pPr marL="0" lvl="0" indent="0" algn="l" rtl="0">
              <a:lnSpc>
                <a:spcPct val="80000"/>
              </a:lnSpc>
              <a:spcBef>
                <a:spcPts val="0"/>
              </a:spcBef>
              <a:spcAft>
                <a:spcPts val="0"/>
              </a:spcAft>
              <a:buSzPts val="800"/>
              <a:buNone/>
            </a:pPr>
            <a:r>
              <a:rPr lang="en-US" sz="800"/>
              <a:t>3- Some genetic tests can do more harm than good, confusing a patient’s clinical diagnosis and leading to more unnecessary/expensive medical tests and treatments that aren’t warranted either.</a:t>
            </a:r>
            <a:endParaRPr/>
          </a:p>
          <a:p>
            <a:pPr marL="0" lvl="0" indent="0" algn="l" rtl="0">
              <a:lnSpc>
                <a:spcPct val="80000"/>
              </a:lnSpc>
              <a:spcBef>
                <a:spcPts val="0"/>
              </a:spcBef>
              <a:spcAft>
                <a:spcPts val="0"/>
              </a:spcAft>
              <a:buSzPts val="800"/>
              <a:buNone/>
            </a:pPr>
            <a:r>
              <a:rPr lang="en-US" sz="800"/>
              <a:t>4- Most genetic tests should be used selectively, in those with the highest risk for hereditary conditions. Just because you want the test isn’t a good reason to do testing.</a:t>
            </a:r>
            <a:endParaRPr/>
          </a:p>
          <a:p>
            <a:pPr marL="0" lvl="0" indent="0" algn="l" rtl="0">
              <a:lnSpc>
                <a:spcPct val="80000"/>
              </a:lnSpc>
              <a:spcBef>
                <a:spcPts val="0"/>
              </a:spcBef>
              <a:spcAft>
                <a:spcPts val="0"/>
              </a:spcAft>
              <a:buSzPts val="800"/>
              <a:buNone/>
            </a:pPr>
            <a:r>
              <a:rPr lang="en-US" sz="800"/>
              <a:t>5- The best person to test in a family first is a person who already had a diagnosis. If this person tests negative for mutations, there’s no reason to test others in the family.</a:t>
            </a:r>
            <a:endParaRPr/>
          </a:p>
          <a:p>
            <a:pPr marL="0" lvl="0" indent="0" algn="l" rtl="0">
              <a:lnSpc>
                <a:spcPct val="80000"/>
              </a:lnSpc>
              <a:spcBef>
                <a:spcPts val="0"/>
              </a:spcBef>
              <a:spcAft>
                <a:spcPts val="0"/>
              </a:spcAft>
              <a:buSzPts val="800"/>
              <a:buNone/>
            </a:pPr>
            <a:r>
              <a:rPr lang="en-US" sz="800"/>
              <a:t>6- The results of a genetic test may provide information that a patient isn’t ready to hear or do anything about – no clinical utility.</a:t>
            </a:r>
            <a:endParaRPr/>
          </a:p>
          <a:p>
            <a:pPr marL="0" lvl="0" indent="0" algn="l" rtl="0">
              <a:lnSpc>
                <a:spcPct val="100000"/>
              </a:lnSpc>
              <a:spcBef>
                <a:spcPts val="0"/>
              </a:spcBef>
              <a:spcAft>
                <a:spcPts val="0"/>
              </a:spcAft>
              <a:buSzPts val="1400"/>
              <a:buNone/>
            </a:pPr>
            <a:endParaRPr sz="800"/>
          </a:p>
        </p:txBody>
      </p:sp>
    </p:spTree>
    <p:extLst>
      <p:ext uri="{BB962C8B-B14F-4D97-AF65-F5344CB8AC3E}">
        <p14:creationId xmlns:p14="http://schemas.microsoft.com/office/powerpoint/2010/main" val="1773183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endParaRPr lang="en-US" altLang="en-US" smtClean="0">
              <a:latin typeface="Times" panose="02020603050405020304" pitchFamily="18" charset="0"/>
            </a:endParaRPr>
          </a:p>
        </p:txBody>
      </p:sp>
      <p:sp>
        <p:nvSpPr>
          <p:cNvPr id="29700" name="Slide Number Placeholder 3"/>
          <p:cNvSpPr>
            <a:spLocks noGrp="1"/>
          </p:cNvSpPr>
          <p:nvPr>
            <p:ph type="sldNum" sz="quarter" idx="5"/>
          </p:nvPr>
        </p:nvSpPr>
        <p:spPr/>
        <p:txBody>
          <a:bodyPr/>
          <a:lstStyle>
            <a:lvl1pPr eaLnBrk="0" hangingPunct="0">
              <a:defRPr sz="2400">
                <a:solidFill>
                  <a:schemeClr val="tx1"/>
                </a:solidFill>
                <a:latin typeface="Times" panose="02020603050405020304" pitchFamily="18" charset="0"/>
                <a:cs typeface="Arial" panose="020B0604020202020204" pitchFamily="34" charset="0"/>
              </a:defRPr>
            </a:lvl1pPr>
            <a:lvl2pPr marL="742950" indent="-285750" eaLnBrk="0" hangingPunct="0">
              <a:defRPr sz="2400">
                <a:solidFill>
                  <a:schemeClr val="tx1"/>
                </a:solidFill>
                <a:latin typeface="Times" panose="02020603050405020304" pitchFamily="18" charset="0"/>
                <a:cs typeface="Arial" panose="020B0604020202020204" pitchFamily="34" charset="0"/>
              </a:defRPr>
            </a:lvl2pPr>
            <a:lvl3pPr marL="1143000" indent="-228600" eaLnBrk="0" hangingPunct="0">
              <a:defRPr sz="2400">
                <a:solidFill>
                  <a:schemeClr val="tx1"/>
                </a:solidFill>
                <a:latin typeface="Times" panose="02020603050405020304" pitchFamily="18" charset="0"/>
                <a:cs typeface="Arial" panose="020B0604020202020204" pitchFamily="34" charset="0"/>
              </a:defRPr>
            </a:lvl3pPr>
            <a:lvl4pPr marL="1600200" indent="-228600" eaLnBrk="0" hangingPunct="0">
              <a:defRPr sz="2400">
                <a:solidFill>
                  <a:schemeClr val="tx1"/>
                </a:solidFill>
                <a:latin typeface="Times" panose="02020603050405020304" pitchFamily="18" charset="0"/>
                <a:cs typeface="Arial" panose="020B0604020202020204" pitchFamily="34" charset="0"/>
              </a:defRPr>
            </a:lvl4pPr>
            <a:lvl5pPr marL="2057400" indent="-228600" eaLnBrk="0" hangingPunct="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fld id="{797EB0B1-93DF-4E36-B5A6-21690C7FE437}" type="slidenum">
              <a:rPr lang="en-US" altLang="en-US" sz="1200"/>
              <a:pPr/>
              <a:t>3</a:t>
            </a:fld>
            <a:endParaRPr lang="en-US" altLang="en-US" sz="1200"/>
          </a:p>
        </p:txBody>
      </p:sp>
    </p:spTree>
    <p:extLst>
      <p:ext uri="{BB962C8B-B14F-4D97-AF65-F5344CB8AC3E}">
        <p14:creationId xmlns:p14="http://schemas.microsoft.com/office/powerpoint/2010/main" val="926037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p:spPr>
        <p:txBody>
          <a:bodyPr/>
          <a:lstStyle/>
          <a:p>
            <a:endParaRPr lang="en-US" altLang="en-US" smtClean="0">
              <a:latin typeface="Times" panose="02020603050405020304" pitchFamily="18" charset="0"/>
            </a:endParaRPr>
          </a:p>
        </p:txBody>
      </p:sp>
      <p:sp>
        <p:nvSpPr>
          <p:cNvPr id="30724" name="Slide Number Placeholder 3"/>
          <p:cNvSpPr>
            <a:spLocks noGrp="1"/>
          </p:cNvSpPr>
          <p:nvPr>
            <p:ph type="sldNum" sz="quarter" idx="5"/>
          </p:nvPr>
        </p:nvSpPr>
        <p:spPr/>
        <p:txBody>
          <a:bodyPr/>
          <a:lstStyle>
            <a:lvl1pPr eaLnBrk="0" hangingPunct="0">
              <a:defRPr sz="2400">
                <a:solidFill>
                  <a:schemeClr val="tx1"/>
                </a:solidFill>
                <a:latin typeface="Times" panose="02020603050405020304" pitchFamily="18" charset="0"/>
                <a:cs typeface="Arial" panose="020B0604020202020204" pitchFamily="34" charset="0"/>
              </a:defRPr>
            </a:lvl1pPr>
            <a:lvl2pPr marL="742950" indent="-285750" eaLnBrk="0" hangingPunct="0">
              <a:defRPr sz="2400">
                <a:solidFill>
                  <a:schemeClr val="tx1"/>
                </a:solidFill>
                <a:latin typeface="Times" panose="02020603050405020304" pitchFamily="18" charset="0"/>
                <a:cs typeface="Arial" panose="020B0604020202020204" pitchFamily="34" charset="0"/>
              </a:defRPr>
            </a:lvl2pPr>
            <a:lvl3pPr marL="1143000" indent="-228600" eaLnBrk="0" hangingPunct="0">
              <a:defRPr sz="2400">
                <a:solidFill>
                  <a:schemeClr val="tx1"/>
                </a:solidFill>
                <a:latin typeface="Times" panose="02020603050405020304" pitchFamily="18" charset="0"/>
                <a:cs typeface="Arial" panose="020B0604020202020204" pitchFamily="34" charset="0"/>
              </a:defRPr>
            </a:lvl3pPr>
            <a:lvl4pPr marL="1600200" indent="-228600" eaLnBrk="0" hangingPunct="0">
              <a:defRPr sz="2400">
                <a:solidFill>
                  <a:schemeClr val="tx1"/>
                </a:solidFill>
                <a:latin typeface="Times" panose="02020603050405020304" pitchFamily="18" charset="0"/>
                <a:cs typeface="Arial" panose="020B0604020202020204" pitchFamily="34" charset="0"/>
              </a:defRPr>
            </a:lvl4pPr>
            <a:lvl5pPr marL="2057400" indent="-228600" eaLnBrk="0" hangingPunct="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fld id="{665B1C25-8730-4BA2-A2FA-988631A8C64E}" type="slidenum">
              <a:rPr lang="en-US" altLang="en-US" sz="1200"/>
              <a:pPr/>
              <a:t>4</a:t>
            </a:fld>
            <a:endParaRPr lang="en-US" altLang="en-US" sz="1200"/>
          </a:p>
        </p:txBody>
      </p:sp>
    </p:spTree>
    <p:extLst>
      <p:ext uri="{BB962C8B-B14F-4D97-AF65-F5344CB8AC3E}">
        <p14:creationId xmlns:p14="http://schemas.microsoft.com/office/powerpoint/2010/main" val="4097954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000836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5: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9</a:t>
            </a:fld>
            <a:endParaRPr sz="1400" b="0" i="0" u="none" strike="noStrike" cap="none">
              <a:solidFill>
                <a:srgbClr val="000000"/>
              </a:solidFill>
              <a:latin typeface="Arial"/>
              <a:ea typeface="Arial"/>
              <a:cs typeface="Arial"/>
              <a:sym typeface="Arial"/>
            </a:endParaRPr>
          </a:p>
        </p:txBody>
      </p:sp>
      <p:sp>
        <p:nvSpPr>
          <p:cNvPr id="105" name="Google Shape;10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6" name="Google Shape;106;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endParaRPr>
              <a:latin typeface="Times New Roman"/>
              <a:ea typeface="Times New Roman"/>
              <a:cs typeface="Times New Roman"/>
              <a:sym typeface="Times New Roman"/>
            </a:endParaRPr>
          </a:p>
          <a:p>
            <a:pPr marL="0" lvl="0" indent="0" algn="l" rtl="0">
              <a:lnSpc>
                <a:spcPct val="100000"/>
              </a:lnSpc>
              <a:spcBef>
                <a:spcPts val="0"/>
              </a:spcBef>
              <a:spcAft>
                <a:spcPts val="0"/>
              </a:spcAft>
              <a:buSzPts val="1800"/>
              <a:buNone/>
            </a:pPr>
            <a:endParaRPr>
              <a:latin typeface="Times New Roman"/>
              <a:ea typeface="Times New Roman"/>
              <a:cs typeface="Times New Roman"/>
              <a:sym typeface="Times New Roman"/>
            </a:endParaRPr>
          </a:p>
          <a:p>
            <a:pPr marL="0" lvl="0" indent="0" algn="l" rtl="0">
              <a:lnSpc>
                <a:spcPct val="100000"/>
              </a:lnSpc>
              <a:spcBef>
                <a:spcPts val="0"/>
              </a:spcBef>
              <a:spcAft>
                <a:spcPts val="0"/>
              </a:spcAft>
              <a:buSzPts val="1800"/>
              <a:buNone/>
            </a:pPr>
            <a:endParaRPr>
              <a:latin typeface="Times New Roman"/>
              <a:ea typeface="Times New Roman"/>
              <a:cs typeface="Times New Roman"/>
              <a:sym typeface="Times New Roman"/>
            </a:endParaRPr>
          </a:p>
          <a:p>
            <a:pPr marL="0" lvl="0" indent="0" algn="l" rtl="0">
              <a:lnSpc>
                <a:spcPct val="100000"/>
              </a:lnSpc>
              <a:spcBef>
                <a:spcPts val="0"/>
              </a:spcBef>
              <a:spcAft>
                <a:spcPts val="0"/>
              </a:spcAft>
              <a:buSzPts val="1800"/>
              <a:buNone/>
            </a:pPr>
            <a:endParaRPr>
              <a:latin typeface="Times New Roman"/>
              <a:ea typeface="Times New Roman"/>
              <a:cs typeface="Times New Roman"/>
              <a:sym typeface="Times New Roman"/>
            </a:endParaRPr>
          </a:p>
          <a:p>
            <a:pPr marL="0" lvl="0" indent="0" algn="l" rtl="0">
              <a:lnSpc>
                <a:spcPct val="100000"/>
              </a:lnSpc>
              <a:spcBef>
                <a:spcPts val="0"/>
              </a:spcBef>
              <a:spcAft>
                <a:spcPts val="0"/>
              </a:spcAft>
              <a:buSzPts val="1800"/>
              <a:buNone/>
            </a:pPr>
            <a:endParaRPr>
              <a:latin typeface="Times New Roman"/>
              <a:ea typeface="Times New Roman"/>
              <a:cs typeface="Times New Roman"/>
              <a:sym typeface="Times New Roman"/>
            </a:endParaRPr>
          </a:p>
          <a:p>
            <a:pPr marL="0" lvl="0" indent="0" algn="l" rtl="0">
              <a:lnSpc>
                <a:spcPct val="100000"/>
              </a:lnSpc>
              <a:spcBef>
                <a:spcPts val="0"/>
              </a:spcBef>
              <a:spcAft>
                <a:spcPts val="0"/>
              </a:spcAft>
              <a:buSzPts val="1800"/>
              <a:buNone/>
            </a:pPr>
            <a:endParaRPr>
              <a:latin typeface="Times New Roman"/>
              <a:ea typeface="Times New Roman"/>
              <a:cs typeface="Times New Roman"/>
              <a:sym typeface="Times New Roman"/>
            </a:endParaRPr>
          </a:p>
          <a:p>
            <a:pPr marL="0" lvl="0" indent="0" algn="l" rtl="0">
              <a:lnSpc>
                <a:spcPct val="100000"/>
              </a:lnSpc>
              <a:spcBef>
                <a:spcPts val="0"/>
              </a:spcBef>
              <a:spcAft>
                <a:spcPts val="0"/>
              </a:spcAft>
              <a:buSzPts val="1800"/>
              <a:buNone/>
            </a:pPr>
            <a:endParaRPr>
              <a:latin typeface="Times New Roman"/>
              <a:ea typeface="Times New Roman"/>
              <a:cs typeface="Times New Roman"/>
              <a:sym typeface="Times New Roman"/>
            </a:endParaRPr>
          </a:p>
          <a:p>
            <a:pPr marL="0" lvl="0" indent="0" algn="l" rtl="0">
              <a:lnSpc>
                <a:spcPct val="100000"/>
              </a:lnSpc>
              <a:spcBef>
                <a:spcPts val="0"/>
              </a:spcBef>
              <a:spcAft>
                <a:spcPts val="0"/>
              </a:spcAft>
              <a:buSzPts val="1800"/>
              <a:buNone/>
            </a:pPr>
            <a:endParaRPr>
              <a:latin typeface="Times New Roman"/>
              <a:ea typeface="Times New Roman"/>
              <a:cs typeface="Times New Roman"/>
              <a:sym typeface="Times New Roman"/>
            </a:endParaRPr>
          </a:p>
          <a:p>
            <a:pPr marL="0" lvl="0" indent="0" algn="l" rtl="0">
              <a:lnSpc>
                <a:spcPct val="100000"/>
              </a:lnSpc>
              <a:spcBef>
                <a:spcPts val="0"/>
              </a:spcBef>
              <a:spcAft>
                <a:spcPts val="0"/>
              </a:spcAft>
              <a:buSzPts val="1800"/>
              <a:buNone/>
            </a:pPr>
            <a:endParaRPr>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a:latin typeface="Times New Roman"/>
              <a:ea typeface="Times New Roman"/>
              <a:cs typeface="Times New Roman"/>
              <a:sym typeface="Times New Roman"/>
            </a:endParaRPr>
          </a:p>
        </p:txBody>
      </p:sp>
    </p:spTree>
    <p:extLst>
      <p:ext uri="{BB962C8B-B14F-4D97-AF65-F5344CB8AC3E}">
        <p14:creationId xmlns:p14="http://schemas.microsoft.com/office/powerpoint/2010/main" val="2150955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2903414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1" name="Google Shape;121;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2" name="Google Shape;122;p7: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a:buNone/>
            </a:pPr>
            <a:fld id="{00000000-1234-1234-1234-123412341234}" type="slidenum">
              <a:rPr lang="en-US" sz="1200" b="0" i="0" u="none" strike="noStrike" cap="none">
                <a:solidFill>
                  <a:srgbClr val="000000"/>
                </a:solidFill>
                <a:latin typeface="Times"/>
                <a:ea typeface="Times"/>
                <a:cs typeface="Times"/>
                <a:sym typeface="Times"/>
              </a:rPr>
              <a:t>11</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852043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8" name="Google Shape;128;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4090480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5"/>
          <p:cNvSpPr txBox="1">
            <a:spLocks noGrp="1"/>
          </p:cNvSpPr>
          <p:nvPr>
            <p:ph type="ctrTitle"/>
          </p:nvPr>
        </p:nvSpPr>
        <p:spPr>
          <a:xfrm>
            <a:off x="2209800" y="1295400"/>
            <a:ext cx="6248400" cy="1600200"/>
          </a:xfrm>
          <a:prstGeom prst="rect">
            <a:avLst/>
          </a:prstGeom>
          <a:noFill/>
          <a:ln>
            <a:noFill/>
          </a:ln>
        </p:spPr>
        <p:txBody>
          <a:bodyPr spcFirstLastPara="1" wrap="square" lIns="91425" tIns="45700" rIns="91425" bIns="45700" anchor="t" anchorCtr="0">
            <a:noAutofit/>
          </a:bodyPr>
          <a:lstStyle>
            <a:lvl1pPr lvl="0" algn="l">
              <a:lnSpc>
                <a:spcPct val="97368"/>
              </a:lnSpc>
              <a:spcBef>
                <a:spcPts val="0"/>
              </a:spcBef>
              <a:spcAft>
                <a:spcPts val="0"/>
              </a:spcAft>
              <a:buSzPts val="1400"/>
              <a:buNone/>
              <a:defRPr sz="3800">
                <a:solidFill>
                  <a:schemeClr val="lt1"/>
                </a:solidFil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a:endParaRPr/>
          </a:p>
        </p:txBody>
      </p:sp>
      <p:sp>
        <p:nvSpPr>
          <p:cNvPr id="15" name="Google Shape;15;p25"/>
          <p:cNvSpPr txBox="1">
            <a:spLocks noGrp="1"/>
          </p:cNvSpPr>
          <p:nvPr>
            <p:ph type="subTitle" idx="1"/>
          </p:nvPr>
        </p:nvSpPr>
        <p:spPr>
          <a:xfrm>
            <a:off x="2209800" y="2895600"/>
            <a:ext cx="6248400" cy="1143000"/>
          </a:xfrm>
          <a:prstGeom prst="rect">
            <a:avLst/>
          </a:prstGeom>
          <a:noFill/>
          <a:ln>
            <a:noFill/>
          </a:ln>
        </p:spPr>
        <p:txBody>
          <a:bodyPr spcFirstLastPara="1" wrap="square" lIns="91425" tIns="45700" rIns="91425" bIns="45700" anchor="t" anchorCtr="0">
            <a:noAutofit/>
          </a:bodyPr>
          <a:lstStyle>
            <a:lvl1pPr lvl="0" algn="l">
              <a:lnSpc>
                <a:spcPct val="92857"/>
              </a:lnSpc>
              <a:spcBef>
                <a:spcPts val="560"/>
              </a:spcBef>
              <a:spcAft>
                <a:spcPts val="0"/>
              </a:spcAft>
              <a:buSzPts val="2800"/>
              <a:buFont typeface="Noto Sans Symbols"/>
              <a:buNone/>
              <a:defRPr sz="2800"/>
            </a:lvl1pPr>
            <a:lvl2pPr lvl="1" algn="l">
              <a:lnSpc>
                <a:spcPct val="100000"/>
              </a:lnSpc>
              <a:spcBef>
                <a:spcPts val="360"/>
              </a:spcBef>
              <a:spcAft>
                <a:spcPts val="0"/>
              </a:spcAft>
              <a:buSzPts val="1800"/>
              <a:buChar char="&gt;"/>
              <a:defRPr/>
            </a:lvl2pPr>
            <a:lvl3pPr lvl="2" algn="l">
              <a:lnSpc>
                <a:spcPct val="100000"/>
              </a:lnSpc>
              <a:spcBef>
                <a:spcPts val="360"/>
              </a:spcBef>
              <a:spcAft>
                <a:spcPts val="0"/>
              </a:spcAft>
              <a:buSzPts val="1800"/>
              <a:buChar char="—"/>
              <a:defRPr/>
            </a:lvl3pPr>
            <a:lvl4pPr lvl="3" algn="l">
              <a:lnSpc>
                <a:spcPct val="100000"/>
              </a:lnSpc>
              <a:spcBef>
                <a:spcPts val="360"/>
              </a:spcBef>
              <a:spcAft>
                <a:spcPts val="0"/>
              </a:spcAft>
              <a:buSzPts val="1440"/>
              <a:buChar char="✔"/>
              <a:defRPr/>
            </a:lvl4pPr>
            <a:lvl5pPr lvl="4" algn="l">
              <a:lnSpc>
                <a:spcPct val="100000"/>
              </a:lnSpc>
              <a:spcBef>
                <a:spcPts val="360"/>
              </a:spcBef>
              <a:spcAft>
                <a:spcPts val="0"/>
              </a:spcAft>
              <a:buSzPts val="1440"/>
              <a:buChar char="—"/>
              <a:defRPr/>
            </a:lvl5pPr>
            <a:lvl6pPr lvl="5" algn="l">
              <a:lnSpc>
                <a:spcPct val="100000"/>
              </a:lnSpc>
              <a:spcBef>
                <a:spcPts val="360"/>
              </a:spcBef>
              <a:spcAft>
                <a:spcPts val="0"/>
              </a:spcAft>
              <a:buSzPts val="1440"/>
              <a:buChar char="—"/>
              <a:defRPr/>
            </a:lvl6pPr>
            <a:lvl7pPr lvl="6" algn="l">
              <a:lnSpc>
                <a:spcPct val="100000"/>
              </a:lnSpc>
              <a:spcBef>
                <a:spcPts val="360"/>
              </a:spcBef>
              <a:spcAft>
                <a:spcPts val="0"/>
              </a:spcAft>
              <a:buSzPts val="1440"/>
              <a:buChar char="—"/>
              <a:defRPr/>
            </a:lvl7pPr>
            <a:lvl8pPr lvl="7" algn="l">
              <a:lnSpc>
                <a:spcPct val="100000"/>
              </a:lnSpc>
              <a:spcBef>
                <a:spcPts val="360"/>
              </a:spcBef>
              <a:spcAft>
                <a:spcPts val="0"/>
              </a:spcAft>
              <a:buSzPts val="1440"/>
              <a:buChar char="—"/>
              <a:defRPr/>
            </a:lvl8pPr>
            <a:lvl9pPr lvl="8" algn="l">
              <a:lnSpc>
                <a:spcPct val="100000"/>
              </a:lnSpc>
              <a:spcBef>
                <a:spcPts val="360"/>
              </a:spcBef>
              <a:spcAft>
                <a:spcPts val="0"/>
              </a:spcAft>
              <a:buSzPts val="144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35"/>
          <p:cNvSpPr txBox="1">
            <a:spLocks noGrp="1"/>
          </p:cNvSpPr>
          <p:nvPr>
            <p:ph type="title"/>
          </p:nvPr>
        </p:nvSpPr>
        <p:spPr>
          <a:xfrm>
            <a:off x="381000" y="533400"/>
            <a:ext cx="8458200" cy="685800"/>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SzPts val="1400"/>
              <a:buNone/>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4"/>
        <p:cNvGrpSpPr/>
        <p:nvPr/>
      </p:nvGrpSpPr>
      <p:grpSpPr>
        <a:xfrm>
          <a:off x="0" y="0"/>
          <a:ext cx="0" cy="0"/>
          <a:chOff x="0" y="0"/>
          <a:chExt cx="0" cy="0"/>
        </a:xfrm>
      </p:grpSpPr>
      <p:sp>
        <p:nvSpPr>
          <p:cNvPr id="55" name="Google Shape;55;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SzPts val="1400"/>
              <a:buNone/>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a:endParaRPr/>
          </a:p>
        </p:txBody>
      </p:sp>
      <p:sp>
        <p:nvSpPr>
          <p:cNvPr id="56" name="Google Shape;56;p3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SzPts val="2400"/>
              <a:buNone/>
              <a:defRPr sz="2400" b="1"/>
            </a:lvl1pPr>
            <a:lvl2pPr marL="914400" lvl="1" indent="-228600" algn="l">
              <a:lnSpc>
                <a:spcPct val="100000"/>
              </a:lnSpc>
              <a:spcBef>
                <a:spcPts val="400"/>
              </a:spcBef>
              <a:spcAft>
                <a:spcPts val="0"/>
              </a:spcAft>
              <a:buSzPts val="2000"/>
              <a:buFont typeface="Arial"/>
              <a:buNone/>
              <a:defRPr sz="2000" b="1"/>
            </a:lvl2pPr>
            <a:lvl3pPr marL="1371600" lvl="2" indent="-228600" algn="l">
              <a:lnSpc>
                <a:spcPct val="100000"/>
              </a:lnSpc>
              <a:spcBef>
                <a:spcPts val="360"/>
              </a:spcBef>
              <a:spcAft>
                <a:spcPts val="0"/>
              </a:spcAft>
              <a:buSzPts val="1800"/>
              <a:buFont typeface="Arial"/>
              <a:buNone/>
              <a:defRPr sz="1800" b="1"/>
            </a:lvl3pPr>
            <a:lvl4pPr marL="1828800" lvl="3" indent="-228600" algn="l">
              <a:lnSpc>
                <a:spcPct val="100000"/>
              </a:lnSpc>
              <a:spcBef>
                <a:spcPts val="320"/>
              </a:spcBef>
              <a:spcAft>
                <a:spcPts val="0"/>
              </a:spcAft>
              <a:buSzPts val="1280"/>
              <a:buNone/>
              <a:defRPr sz="1600" b="1"/>
            </a:lvl4pPr>
            <a:lvl5pPr marL="2286000" lvl="4" indent="-228600" algn="l">
              <a:lnSpc>
                <a:spcPct val="100000"/>
              </a:lnSpc>
              <a:spcBef>
                <a:spcPts val="320"/>
              </a:spcBef>
              <a:spcAft>
                <a:spcPts val="0"/>
              </a:spcAft>
              <a:buSzPts val="1280"/>
              <a:buNone/>
              <a:defRPr sz="1600" b="1"/>
            </a:lvl5pPr>
            <a:lvl6pPr marL="2743200" lvl="5" indent="-228600" algn="l">
              <a:lnSpc>
                <a:spcPct val="100000"/>
              </a:lnSpc>
              <a:spcBef>
                <a:spcPts val="320"/>
              </a:spcBef>
              <a:spcAft>
                <a:spcPts val="0"/>
              </a:spcAft>
              <a:buSzPts val="1280"/>
              <a:buNone/>
              <a:defRPr sz="1600" b="1"/>
            </a:lvl6pPr>
            <a:lvl7pPr marL="3200400" lvl="6" indent="-228600" algn="l">
              <a:lnSpc>
                <a:spcPct val="100000"/>
              </a:lnSpc>
              <a:spcBef>
                <a:spcPts val="320"/>
              </a:spcBef>
              <a:spcAft>
                <a:spcPts val="0"/>
              </a:spcAft>
              <a:buSzPts val="1280"/>
              <a:buNone/>
              <a:defRPr sz="1600" b="1"/>
            </a:lvl7pPr>
            <a:lvl8pPr marL="3657600" lvl="7" indent="-228600" algn="l">
              <a:lnSpc>
                <a:spcPct val="100000"/>
              </a:lnSpc>
              <a:spcBef>
                <a:spcPts val="320"/>
              </a:spcBef>
              <a:spcAft>
                <a:spcPts val="0"/>
              </a:spcAft>
              <a:buSzPts val="1280"/>
              <a:buNone/>
              <a:defRPr sz="1600" b="1"/>
            </a:lvl8pPr>
            <a:lvl9pPr marL="4114800" lvl="8" indent="-228600" algn="l">
              <a:lnSpc>
                <a:spcPct val="100000"/>
              </a:lnSpc>
              <a:spcBef>
                <a:spcPts val="320"/>
              </a:spcBef>
              <a:spcAft>
                <a:spcPts val="0"/>
              </a:spcAft>
              <a:buSzPts val="1280"/>
              <a:buNone/>
              <a:defRPr sz="1600" b="1"/>
            </a:lvl9pPr>
          </a:lstStyle>
          <a:p>
            <a:endParaRPr/>
          </a:p>
        </p:txBody>
      </p:sp>
      <p:sp>
        <p:nvSpPr>
          <p:cNvPr id="57" name="Google Shape;57;p3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gt;"/>
              <a:defRPr sz="2000"/>
            </a:lvl2pPr>
            <a:lvl3pPr marL="1371600" lvl="2" indent="-342900" algn="l">
              <a:lnSpc>
                <a:spcPct val="100000"/>
              </a:lnSpc>
              <a:spcBef>
                <a:spcPts val="360"/>
              </a:spcBef>
              <a:spcAft>
                <a:spcPts val="0"/>
              </a:spcAft>
              <a:buSzPts val="1800"/>
              <a:buFont typeface="Arial"/>
              <a:buChar char="—"/>
              <a:defRPr sz="1800"/>
            </a:lvl3pPr>
            <a:lvl4pPr marL="1828800" lvl="3" indent="-309880" algn="l">
              <a:lnSpc>
                <a:spcPct val="100000"/>
              </a:lnSpc>
              <a:spcBef>
                <a:spcPts val="320"/>
              </a:spcBef>
              <a:spcAft>
                <a:spcPts val="0"/>
              </a:spcAft>
              <a:buSzPts val="1280"/>
              <a:buChar char="✔"/>
              <a:defRPr sz="1600"/>
            </a:lvl4pPr>
            <a:lvl5pPr marL="2286000" lvl="4" indent="-309879" algn="l">
              <a:lnSpc>
                <a:spcPct val="100000"/>
              </a:lnSpc>
              <a:spcBef>
                <a:spcPts val="320"/>
              </a:spcBef>
              <a:spcAft>
                <a:spcPts val="0"/>
              </a:spcAft>
              <a:buSzPts val="1280"/>
              <a:buChar char="—"/>
              <a:defRPr sz="1600"/>
            </a:lvl5pPr>
            <a:lvl6pPr marL="2743200" lvl="5" indent="-309879" algn="l">
              <a:lnSpc>
                <a:spcPct val="100000"/>
              </a:lnSpc>
              <a:spcBef>
                <a:spcPts val="320"/>
              </a:spcBef>
              <a:spcAft>
                <a:spcPts val="0"/>
              </a:spcAft>
              <a:buSzPts val="1280"/>
              <a:buChar char="—"/>
              <a:defRPr sz="1600"/>
            </a:lvl6pPr>
            <a:lvl7pPr marL="3200400" lvl="6" indent="-309879" algn="l">
              <a:lnSpc>
                <a:spcPct val="100000"/>
              </a:lnSpc>
              <a:spcBef>
                <a:spcPts val="320"/>
              </a:spcBef>
              <a:spcAft>
                <a:spcPts val="0"/>
              </a:spcAft>
              <a:buSzPts val="1280"/>
              <a:buChar char="—"/>
              <a:defRPr sz="1600"/>
            </a:lvl7pPr>
            <a:lvl8pPr marL="3657600" lvl="7" indent="-309879" algn="l">
              <a:lnSpc>
                <a:spcPct val="100000"/>
              </a:lnSpc>
              <a:spcBef>
                <a:spcPts val="320"/>
              </a:spcBef>
              <a:spcAft>
                <a:spcPts val="0"/>
              </a:spcAft>
              <a:buSzPts val="1280"/>
              <a:buChar char="—"/>
              <a:defRPr sz="1600"/>
            </a:lvl8pPr>
            <a:lvl9pPr marL="4114800" lvl="8" indent="-309879" algn="l">
              <a:lnSpc>
                <a:spcPct val="100000"/>
              </a:lnSpc>
              <a:spcBef>
                <a:spcPts val="320"/>
              </a:spcBef>
              <a:spcAft>
                <a:spcPts val="0"/>
              </a:spcAft>
              <a:buSzPts val="1280"/>
              <a:buChar char="—"/>
              <a:defRPr sz="1600"/>
            </a:lvl9pPr>
          </a:lstStyle>
          <a:p>
            <a:endParaRPr/>
          </a:p>
        </p:txBody>
      </p:sp>
      <p:sp>
        <p:nvSpPr>
          <p:cNvPr id="58" name="Google Shape;58;p3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SzPts val="2400"/>
              <a:buNone/>
              <a:defRPr sz="2400" b="1"/>
            </a:lvl1pPr>
            <a:lvl2pPr marL="914400" lvl="1" indent="-228600" algn="l">
              <a:lnSpc>
                <a:spcPct val="100000"/>
              </a:lnSpc>
              <a:spcBef>
                <a:spcPts val="400"/>
              </a:spcBef>
              <a:spcAft>
                <a:spcPts val="0"/>
              </a:spcAft>
              <a:buSzPts val="2000"/>
              <a:buFont typeface="Arial"/>
              <a:buNone/>
              <a:defRPr sz="2000" b="1"/>
            </a:lvl2pPr>
            <a:lvl3pPr marL="1371600" lvl="2" indent="-228600" algn="l">
              <a:lnSpc>
                <a:spcPct val="100000"/>
              </a:lnSpc>
              <a:spcBef>
                <a:spcPts val="360"/>
              </a:spcBef>
              <a:spcAft>
                <a:spcPts val="0"/>
              </a:spcAft>
              <a:buSzPts val="1800"/>
              <a:buFont typeface="Arial"/>
              <a:buNone/>
              <a:defRPr sz="1800" b="1"/>
            </a:lvl3pPr>
            <a:lvl4pPr marL="1828800" lvl="3" indent="-228600" algn="l">
              <a:lnSpc>
                <a:spcPct val="100000"/>
              </a:lnSpc>
              <a:spcBef>
                <a:spcPts val="320"/>
              </a:spcBef>
              <a:spcAft>
                <a:spcPts val="0"/>
              </a:spcAft>
              <a:buSzPts val="1280"/>
              <a:buNone/>
              <a:defRPr sz="1600" b="1"/>
            </a:lvl4pPr>
            <a:lvl5pPr marL="2286000" lvl="4" indent="-228600" algn="l">
              <a:lnSpc>
                <a:spcPct val="100000"/>
              </a:lnSpc>
              <a:spcBef>
                <a:spcPts val="320"/>
              </a:spcBef>
              <a:spcAft>
                <a:spcPts val="0"/>
              </a:spcAft>
              <a:buSzPts val="1280"/>
              <a:buNone/>
              <a:defRPr sz="1600" b="1"/>
            </a:lvl5pPr>
            <a:lvl6pPr marL="2743200" lvl="5" indent="-228600" algn="l">
              <a:lnSpc>
                <a:spcPct val="100000"/>
              </a:lnSpc>
              <a:spcBef>
                <a:spcPts val="320"/>
              </a:spcBef>
              <a:spcAft>
                <a:spcPts val="0"/>
              </a:spcAft>
              <a:buSzPts val="1280"/>
              <a:buNone/>
              <a:defRPr sz="1600" b="1"/>
            </a:lvl6pPr>
            <a:lvl7pPr marL="3200400" lvl="6" indent="-228600" algn="l">
              <a:lnSpc>
                <a:spcPct val="100000"/>
              </a:lnSpc>
              <a:spcBef>
                <a:spcPts val="320"/>
              </a:spcBef>
              <a:spcAft>
                <a:spcPts val="0"/>
              </a:spcAft>
              <a:buSzPts val="1280"/>
              <a:buNone/>
              <a:defRPr sz="1600" b="1"/>
            </a:lvl7pPr>
            <a:lvl8pPr marL="3657600" lvl="7" indent="-228600" algn="l">
              <a:lnSpc>
                <a:spcPct val="100000"/>
              </a:lnSpc>
              <a:spcBef>
                <a:spcPts val="320"/>
              </a:spcBef>
              <a:spcAft>
                <a:spcPts val="0"/>
              </a:spcAft>
              <a:buSzPts val="1280"/>
              <a:buNone/>
              <a:defRPr sz="1600" b="1"/>
            </a:lvl8pPr>
            <a:lvl9pPr marL="4114800" lvl="8" indent="-228600" algn="l">
              <a:lnSpc>
                <a:spcPct val="100000"/>
              </a:lnSpc>
              <a:spcBef>
                <a:spcPts val="320"/>
              </a:spcBef>
              <a:spcAft>
                <a:spcPts val="0"/>
              </a:spcAft>
              <a:buSzPts val="1280"/>
              <a:buNone/>
              <a:defRPr sz="1600" b="1"/>
            </a:lvl9pPr>
          </a:lstStyle>
          <a:p>
            <a:endParaRPr/>
          </a:p>
        </p:txBody>
      </p:sp>
      <p:sp>
        <p:nvSpPr>
          <p:cNvPr id="59" name="Google Shape;59;p3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gt;"/>
              <a:defRPr sz="2000"/>
            </a:lvl2pPr>
            <a:lvl3pPr marL="1371600" lvl="2" indent="-342900" algn="l">
              <a:lnSpc>
                <a:spcPct val="100000"/>
              </a:lnSpc>
              <a:spcBef>
                <a:spcPts val="360"/>
              </a:spcBef>
              <a:spcAft>
                <a:spcPts val="0"/>
              </a:spcAft>
              <a:buSzPts val="1800"/>
              <a:buFont typeface="Arial"/>
              <a:buChar char="—"/>
              <a:defRPr sz="1800"/>
            </a:lvl3pPr>
            <a:lvl4pPr marL="1828800" lvl="3" indent="-309880" algn="l">
              <a:lnSpc>
                <a:spcPct val="100000"/>
              </a:lnSpc>
              <a:spcBef>
                <a:spcPts val="320"/>
              </a:spcBef>
              <a:spcAft>
                <a:spcPts val="0"/>
              </a:spcAft>
              <a:buSzPts val="1280"/>
              <a:buChar char="✔"/>
              <a:defRPr sz="1600"/>
            </a:lvl4pPr>
            <a:lvl5pPr marL="2286000" lvl="4" indent="-309879" algn="l">
              <a:lnSpc>
                <a:spcPct val="100000"/>
              </a:lnSpc>
              <a:spcBef>
                <a:spcPts val="320"/>
              </a:spcBef>
              <a:spcAft>
                <a:spcPts val="0"/>
              </a:spcAft>
              <a:buSzPts val="1280"/>
              <a:buChar char="—"/>
              <a:defRPr sz="1600"/>
            </a:lvl5pPr>
            <a:lvl6pPr marL="2743200" lvl="5" indent="-309879" algn="l">
              <a:lnSpc>
                <a:spcPct val="100000"/>
              </a:lnSpc>
              <a:spcBef>
                <a:spcPts val="320"/>
              </a:spcBef>
              <a:spcAft>
                <a:spcPts val="0"/>
              </a:spcAft>
              <a:buSzPts val="1280"/>
              <a:buChar char="—"/>
              <a:defRPr sz="1600"/>
            </a:lvl6pPr>
            <a:lvl7pPr marL="3200400" lvl="6" indent="-309879" algn="l">
              <a:lnSpc>
                <a:spcPct val="100000"/>
              </a:lnSpc>
              <a:spcBef>
                <a:spcPts val="320"/>
              </a:spcBef>
              <a:spcAft>
                <a:spcPts val="0"/>
              </a:spcAft>
              <a:buSzPts val="1280"/>
              <a:buChar char="—"/>
              <a:defRPr sz="1600"/>
            </a:lvl7pPr>
            <a:lvl8pPr marL="3657600" lvl="7" indent="-309879" algn="l">
              <a:lnSpc>
                <a:spcPct val="100000"/>
              </a:lnSpc>
              <a:spcBef>
                <a:spcPts val="320"/>
              </a:spcBef>
              <a:spcAft>
                <a:spcPts val="0"/>
              </a:spcAft>
              <a:buSzPts val="1280"/>
              <a:buChar char="—"/>
              <a:defRPr sz="1600"/>
            </a:lvl8pPr>
            <a:lvl9pPr marL="4114800" lvl="8" indent="-309879" algn="l">
              <a:lnSpc>
                <a:spcPct val="100000"/>
              </a:lnSpc>
              <a:spcBef>
                <a:spcPts val="320"/>
              </a:spcBef>
              <a:spcAft>
                <a:spcPts val="0"/>
              </a:spcAft>
              <a:buSzPts val="1280"/>
              <a:buChar char="—"/>
              <a:defRPr sz="16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0"/>
        <p:cNvGrpSpPr/>
        <p:nvPr/>
      </p:nvGrpSpPr>
      <p:grpSpPr>
        <a:xfrm>
          <a:off x="0" y="0"/>
          <a:ext cx="0" cy="0"/>
          <a:chOff x="0" y="0"/>
          <a:chExt cx="0" cy="0"/>
        </a:xfrm>
      </p:grpSpPr>
      <p:sp>
        <p:nvSpPr>
          <p:cNvPr id="61" name="Google Shape;61;p37"/>
          <p:cNvSpPr txBox="1">
            <a:spLocks noGrp="1"/>
          </p:cNvSpPr>
          <p:nvPr>
            <p:ph type="title"/>
          </p:nvPr>
        </p:nvSpPr>
        <p:spPr>
          <a:xfrm>
            <a:off x="381000" y="533400"/>
            <a:ext cx="8458200" cy="685800"/>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SzPts val="1400"/>
              <a:buNone/>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a:endParaRPr/>
          </a:p>
        </p:txBody>
      </p:sp>
      <p:sp>
        <p:nvSpPr>
          <p:cNvPr id="62" name="Google Shape;62;p37"/>
          <p:cNvSpPr txBox="1">
            <a:spLocks noGrp="1"/>
          </p:cNvSpPr>
          <p:nvPr>
            <p:ph type="body" idx="1"/>
          </p:nvPr>
        </p:nvSpPr>
        <p:spPr>
          <a:xfrm>
            <a:off x="381000" y="1219200"/>
            <a:ext cx="4152900" cy="45720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SzPts val="2800"/>
              <a:buChar char="▪"/>
              <a:defRPr sz="2800"/>
            </a:lvl1pPr>
            <a:lvl2pPr marL="914400" lvl="1" indent="-381000" algn="l">
              <a:lnSpc>
                <a:spcPct val="100000"/>
              </a:lnSpc>
              <a:spcBef>
                <a:spcPts val="480"/>
              </a:spcBef>
              <a:spcAft>
                <a:spcPts val="0"/>
              </a:spcAft>
              <a:buSzPts val="2400"/>
              <a:buFont typeface="Arial"/>
              <a:buChar char="&gt;"/>
              <a:defRPr sz="2400"/>
            </a:lvl2pPr>
            <a:lvl3pPr marL="1371600" lvl="2" indent="-355600" algn="l">
              <a:lnSpc>
                <a:spcPct val="100000"/>
              </a:lnSpc>
              <a:spcBef>
                <a:spcPts val="400"/>
              </a:spcBef>
              <a:spcAft>
                <a:spcPts val="0"/>
              </a:spcAft>
              <a:buSzPts val="2000"/>
              <a:buFont typeface="Arial"/>
              <a:buChar char="—"/>
              <a:defRPr sz="2000"/>
            </a:lvl3pPr>
            <a:lvl4pPr marL="1828800" lvl="3" indent="-320039" algn="l">
              <a:lnSpc>
                <a:spcPct val="100000"/>
              </a:lnSpc>
              <a:spcBef>
                <a:spcPts val="360"/>
              </a:spcBef>
              <a:spcAft>
                <a:spcPts val="0"/>
              </a:spcAft>
              <a:buSzPts val="1440"/>
              <a:buChar char="✔"/>
              <a:defRPr sz="1800"/>
            </a:lvl4pPr>
            <a:lvl5pPr marL="2286000" lvl="4" indent="-320039" algn="l">
              <a:lnSpc>
                <a:spcPct val="100000"/>
              </a:lnSpc>
              <a:spcBef>
                <a:spcPts val="360"/>
              </a:spcBef>
              <a:spcAft>
                <a:spcPts val="0"/>
              </a:spcAft>
              <a:buSzPts val="1440"/>
              <a:buChar char="—"/>
              <a:defRPr sz="1800"/>
            </a:lvl5pPr>
            <a:lvl6pPr marL="2743200" lvl="5" indent="-320039" algn="l">
              <a:lnSpc>
                <a:spcPct val="100000"/>
              </a:lnSpc>
              <a:spcBef>
                <a:spcPts val="360"/>
              </a:spcBef>
              <a:spcAft>
                <a:spcPts val="0"/>
              </a:spcAft>
              <a:buSzPts val="1440"/>
              <a:buChar char="—"/>
              <a:defRPr sz="1800"/>
            </a:lvl6pPr>
            <a:lvl7pPr marL="3200400" lvl="6" indent="-320039" algn="l">
              <a:lnSpc>
                <a:spcPct val="100000"/>
              </a:lnSpc>
              <a:spcBef>
                <a:spcPts val="360"/>
              </a:spcBef>
              <a:spcAft>
                <a:spcPts val="0"/>
              </a:spcAft>
              <a:buSzPts val="1440"/>
              <a:buChar char="—"/>
              <a:defRPr sz="1800"/>
            </a:lvl7pPr>
            <a:lvl8pPr marL="3657600" lvl="7" indent="-320040" algn="l">
              <a:lnSpc>
                <a:spcPct val="100000"/>
              </a:lnSpc>
              <a:spcBef>
                <a:spcPts val="360"/>
              </a:spcBef>
              <a:spcAft>
                <a:spcPts val="0"/>
              </a:spcAft>
              <a:buSzPts val="1440"/>
              <a:buChar char="—"/>
              <a:defRPr sz="1800"/>
            </a:lvl8pPr>
            <a:lvl9pPr marL="4114800" lvl="8" indent="-320040" algn="l">
              <a:lnSpc>
                <a:spcPct val="100000"/>
              </a:lnSpc>
              <a:spcBef>
                <a:spcPts val="360"/>
              </a:spcBef>
              <a:spcAft>
                <a:spcPts val="0"/>
              </a:spcAft>
              <a:buSzPts val="1440"/>
              <a:buChar char="—"/>
              <a:defRPr sz="1800"/>
            </a:lvl9pPr>
          </a:lstStyle>
          <a:p>
            <a:endParaRPr/>
          </a:p>
        </p:txBody>
      </p:sp>
      <p:sp>
        <p:nvSpPr>
          <p:cNvPr id="63" name="Google Shape;63;p37"/>
          <p:cNvSpPr txBox="1">
            <a:spLocks noGrp="1"/>
          </p:cNvSpPr>
          <p:nvPr>
            <p:ph type="body" idx="2"/>
          </p:nvPr>
        </p:nvSpPr>
        <p:spPr>
          <a:xfrm>
            <a:off x="4686300" y="1219200"/>
            <a:ext cx="4152900" cy="45720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SzPts val="2800"/>
              <a:buChar char="▪"/>
              <a:defRPr sz="2800"/>
            </a:lvl1pPr>
            <a:lvl2pPr marL="914400" lvl="1" indent="-381000" algn="l">
              <a:lnSpc>
                <a:spcPct val="100000"/>
              </a:lnSpc>
              <a:spcBef>
                <a:spcPts val="480"/>
              </a:spcBef>
              <a:spcAft>
                <a:spcPts val="0"/>
              </a:spcAft>
              <a:buSzPts val="2400"/>
              <a:buFont typeface="Arial"/>
              <a:buChar char="&gt;"/>
              <a:defRPr sz="2400"/>
            </a:lvl2pPr>
            <a:lvl3pPr marL="1371600" lvl="2" indent="-355600" algn="l">
              <a:lnSpc>
                <a:spcPct val="100000"/>
              </a:lnSpc>
              <a:spcBef>
                <a:spcPts val="400"/>
              </a:spcBef>
              <a:spcAft>
                <a:spcPts val="0"/>
              </a:spcAft>
              <a:buSzPts val="2000"/>
              <a:buFont typeface="Arial"/>
              <a:buChar char="—"/>
              <a:defRPr sz="2000"/>
            </a:lvl3pPr>
            <a:lvl4pPr marL="1828800" lvl="3" indent="-320039" algn="l">
              <a:lnSpc>
                <a:spcPct val="100000"/>
              </a:lnSpc>
              <a:spcBef>
                <a:spcPts val="360"/>
              </a:spcBef>
              <a:spcAft>
                <a:spcPts val="0"/>
              </a:spcAft>
              <a:buSzPts val="1440"/>
              <a:buChar char="✔"/>
              <a:defRPr sz="1800"/>
            </a:lvl4pPr>
            <a:lvl5pPr marL="2286000" lvl="4" indent="-320039" algn="l">
              <a:lnSpc>
                <a:spcPct val="100000"/>
              </a:lnSpc>
              <a:spcBef>
                <a:spcPts val="360"/>
              </a:spcBef>
              <a:spcAft>
                <a:spcPts val="0"/>
              </a:spcAft>
              <a:buSzPts val="1440"/>
              <a:buChar char="—"/>
              <a:defRPr sz="1800"/>
            </a:lvl5pPr>
            <a:lvl6pPr marL="2743200" lvl="5" indent="-320039" algn="l">
              <a:lnSpc>
                <a:spcPct val="100000"/>
              </a:lnSpc>
              <a:spcBef>
                <a:spcPts val="360"/>
              </a:spcBef>
              <a:spcAft>
                <a:spcPts val="0"/>
              </a:spcAft>
              <a:buSzPts val="1440"/>
              <a:buChar char="—"/>
              <a:defRPr sz="1800"/>
            </a:lvl6pPr>
            <a:lvl7pPr marL="3200400" lvl="6" indent="-320039" algn="l">
              <a:lnSpc>
                <a:spcPct val="100000"/>
              </a:lnSpc>
              <a:spcBef>
                <a:spcPts val="360"/>
              </a:spcBef>
              <a:spcAft>
                <a:spcPts val="0"/>
              </a:spcAft>
              <a:buSzPts val="1440"/>
              <a:buChar char="—"/>
              <a:defRPr sz="1800"/>
            </a:lvl7pPr>
            <a:lvl8pPr marL="3657600" lvl="7" indent="-320040" algn="l">
              <a:lnSpc>
                <a:spcPct val="100000"/>
              </a:lnSpc>
              <a:spcBef>
                <a:spcPts val="360"/>
              </a:spcBef>
              <a:spcAft>
                <a:spcPts val="0"/>
              </a:spcAft>
              <a:buSzPts val="1440"/>
              <a:buChar char="—"/>
              <a:defRPr sz="1800"/>
            </a:lvl8pPr>
            <a:lvl9pPr marL="4114800" lvl="8" indent="-320040" algn="l">
              <a:lnSpc>
                <a:spcPct val="100000"/>
              </a:lnSpc>
              <a:spcBef>
                <a:spcPts val="360"/>
              </a:spcBef>
              <a:spcAft>
                <a:spcPts val="0"/>
              </a:spcAft>
              <a:buSzPts val="1440"/>
              <a:buChar char="—"/>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4"/>
        <p:cNvGrpSpPr/>
        <p:nvPr/>
      </p:nvGrpSpPr>
      <p:grpSpPr>
        <a:xfrm>
          <a:off x="0" y="0"/>
          <a:ext cx="0" cy="0"/>
          <a:chOff x="0" y="0"/>
          <a:chExt cx="0" cy="0"/>
        </a:xfrm>
      </p:grpSpPr>
      <p:sp>
        <p:nvSpPr>
          <p:cNvPr id="65" name="Google Shape;65;p3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80000"/>
              </a:lnSpc>
              <a:spcBef>
                <a:spcPts val="0"/>
              </a:spcBef>
              <a:spcAft>
                <a:spcPts val="0"/>
              </a:spcAft>
              <a:buSzPts val="1400"/>
              <a:buNone/>
              <a:defRPr sz="4000" b="1" cap="none"/>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a:endParaRPr/>
          </a:p>
        </p:txBody>
      </p:sp>
      <p:sp>
        <p:nvSpPr>
          <p:cNvPr id="66" name="Google Shape;66;p3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SzPts val="2000"/>
              <a:buNone/>
              <a:defRPr sz="2000"/>
            </a:lvl1pPr>
            <a:lvl2pPr marL="914400" lvl="1" indent="-228600" algn="l">
              <a:lnSpc>
                <a:spcPct val="100000"/>
              </a:lnSpc>
              <a:spcBef>
                <a:spcPts val="360"/>
              </a:spcBef>
              <a:spcAft>
                <a:spcPts val="0"/>
              </a:spcAft>
              <a:buSzPts val="1800"/>
              <a:buFont typeface="Arial"/>
              <a:buNone/>
              <a:defRPr sz="1800"/>
            </a:lvl2pPr>
            <a:lvl3pPr marL="1371600" lvl="2" indent="-228600" algn="l">
              <a:lnSpc>
                <a:spcPct val="100000"/>
              </a:lnSpc>
              <a:spcBef>
                <a:spcPts val="320"/>
              </a:spcBef>
              <a:spcAft>
                <a:spcPts val="0"/>
              </a:spcAft>
              <a:buSzPts val="1600"/>
              <a:buFont typeface="Arial"/>
              <a:buNone/>
              <a:defRPr sz="1600"/>
            </a:lvl3pPr>
            <a:lvl4pPr marL="1828800" lvl="3" indent="-228600" algn="l">
              <a:lnSpc>
                <a:spcPct val="100000"/>
              </a:lnSpc>
              <a:spcBef>
                <a:spcPts val="280"/>
              </a:spcBef>
              <a:spcAft>
                <a:spcPts val="0"/>
              </a:spcAft>
              <a:buSzPts val="1120"/>
              <a:buNone/>
              <a:defRPr sz="1400"/>
            </a:lvl4pPr>
            <a:lvl5pPr marL="2286000" lvl="4" indent="-228600" algn="l">
              <a:lnSpc>
                <a:spcPct val="100000"/>
              </a:lnSpc>
              <a:spcBef>
                <a:spcPts val="280"/>
              </a:spcBef>
              <a:spcAft>
                <a:spcPts val="0"/>
              </a:spcAft>
              <a:buSzPts val="1120"/>
              <a:buNone/>
              <a:defRPr sz="1400"/>
            </a:lvl5pPr>
            <a:lvl6pPr marL="2743200" lvl="5" indent="-228600" algn="l">
              <a:lnSpc>
                <a:spcPct val="100000"/>
              </a:lnSpc>
              <a:spcBef>
                <a:spcPts val="280"/>
              </a:spcBef>
              <a:spcAft>
                <a:spcPts val="0"/>
              </a:spcAft>
              <a:buSzPts val="1120"/>
              <a:buNone/>
              <a:defRPr sz="1400"/>
            </a:lvl6pPr>
            <a:lvl7pPr marL="3200400" lvl="6" indent="-228600" algn="l">
              <a:lnSpc>
                <a:spcPct val="100000"/>
              </a:lnSpc>
              <a:spcBef>
                <a:spcPts val="280"/>
              </a:spcBef>
              <a:spcAft>
                <a:spcPts val="0"/>
              </a:spcAft>
              <a:buSzPts val="1120"/>
              <a:buNone/>
              <a:defRPr sz="1400"/>
            </a:lvl7pPr>
            <a:lvl8pPr marL="3657600" lvl="7" indent="-228600" algn="l">
              <a:lnSpc>
                <a:spcPct val="100000"/>
              </a:lnSpc>
              <a:spcBef>
                <a:spcPts val="280"/>
              </a:spcBef>
              <a:spcAft>
                <a:spcPts val="0"/>
              </a:spcAft>
              <a:buSzPts val="1120"/>
              <a:buNone/>
              <a:defRPr sz="1400"/>
            </a:lvl8pPr>
            <a:lvl9pPr marL="4114800" lvl="8" indent="-228600" algn="l">
              <a:lnSpc>
                <a:spcPct val="100000"/>
              </a:lnSpc>
              <a:spcBef>
                <a:spcPts val="280"/>
              </a:spcBef>
              <a:spcAft>
                <a:spcPts val="0"/>
              </a:spcAft>
              <a:buSzPts val="1120"/>
              <a:buNone/>
              <a:defRPr sz="14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8" descr="Sllide1_Modif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ctrTitle"/>
          </p:nvPr>
        </p:nvSpPr>
        <p:spPr>
          <a:xfrm>
            <a:off x="2209800" y="1295400"/>
            <a:ext cx="6248400" cy="1600200"/>
          </a:xfrm>
        </p:spPr>
        <p:txBody>
          <a:bodyPr anchor="t"/>
          <a:lstStyle>
            <a:lvl1pPr>
              <a:lnSpc>
                <a:spcPts val="3700"/>
              </a:lnSpc>
              <a:defRPr sz="3800">
                <a:solidFill>
                  <a:schemeClr val="bg1"/>
                </a:solidFill>
              </a:defRPr>
            </a:lvl1pPr>
          </a:lstStyle>
          <a:p>
            <a:r>
              <a:rPr lang="en-US"/>
              <a:t>Click to edit Master title style</a:t>
            </a:r>
          </a:p>
        </p:txBody>
      </p:sp>
      <p:sp>
        <p:nvSpPr>
          <p:cNvPr id="3076" name="Rectangle 4"/>
          <p:cNvSpPr>
            <a:spLocks noGrp="1" noChangeArrowheads="1"/>
          </p:cNvSpPr>
          <p:nvPr>
            <p:ph type="subTitle" idx="1"/>
          </p:nvPr>
        </p:nvSpPr>
        <p:spPr>
          <a:xfrm>
            <a:off x="2209800" y="2895600"/>
            <a:ext cx="6248400" cy="1143000"/>
          </a:xfrm>
        </p:spPr>
        <p:txBody>
          <a:bodyPr/>
          <a:lstStyle>
            <a:lvl1pPr marL="0" indent="0">
              <a:lnSpc>
                <a:spcPts val="2600"/>
              </a:lnSpc>
              <a:buFont typeface="Wingdings" charset="2"/>
              <a:buNone/>
              <a:defRPr sz="2800"/>
            </a:lvl1pPr>
          </a:lstStyle>
          <a:p>
            <a:r>
              <a:rPr lang="en-US"/>
              <a:t>Click to edit Master subtitle style</a:t>
            </a:r>
          </a:p>
        </p:txBody>
      </p:sp>
    </p:spTree>
    <p:extLst>
      <p:ext uri="{BB962C8B-B14F-4D97-AF65-F5344CB8AC3E}">
        <p14:creationId xmlns:p14="http://schemas.microsoft.com/office/powerpoint/2010/main" val="39076803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61732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947664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219200"/>
            <a:ext cx="41529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19200"/>
            <a:ext cx="41529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30078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00947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61410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23"/>
        <p:cNvGrpSpPr/>
        <p:nvPr/>
      </p:nvGrpSpPr>
      <p:grpSpPr>
        <a:xfrm>
          <a:off x="0" y="0"/>
          <a:ext cx="0" cy="0"/>
          <a:chOff x="0" y="0"/>
          <a:chExt cx="0" cy="0"/>
        </a:xfrm>
      </p:grpSpPr>
      <p:sp>
        <p:nvSpPr>
          <p:cNvPr id="24" name="Google Shape;24;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SzPts val="1400"/>
              <a:buNone/>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a:endParaRPr/>
          </a:p>
        </p:txBody>
      </p:sp>
      <p:sp>
        <p:nvSpPr>
          <p:cNvPr id="25" name="Google Shape;25;p2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gt;"/>
              <a:defRPr/>
            </a:lvl2pPr>
            <a:lvl3pPr marL="1371600" lvl="2" indent="-342900" algn="l">
              <a:lnSpc>
                <a:spcPct val="100000"/>
              </a:lnSpc>
              <a:spcBef>
                <a:spcPts val="360"/>
              </a:spcBef>
              <a:spcAft>
                <a:spcPts val="0"/>
              </a:spcAft>
              <a:buSzPts val="1800"/>
              <a:buChar char="—"/>
              <a:defRPr/>
            </a:lvl3pPr>
            <a:lvl4pPr marL="1828800" lvl="3" indent="-320039" algn="l">
              <a:lnSpc>
                <a:spcPct val="100000"/>
              </a:lnSpc>
              <a:spcBef>
                <a:spcPts val="360"/>
              </a:spcBef>
              <a:spcAft>
                <a:spcPts val="0"/>
              </a:spcAft>
              <a:buSzPts val="1440"/>
              <a:buChar char="✔"/>
              <a:defRPr/>
            </a:lvl4pPr>
            <a:lvl5pPr marL="2286000" lvl="4" indent="-320039" algn="l">
              <a:lnSpc>
                <a:spcPct val="100000"/>
              </a:lnSpc>
              <a:spcBef>
                <a:spcPts val="360"/>
              </a:spcBef>
              <a:spcAft>
                <a:spcPts val="0"/>
              </a:spcAft>
              <a:buSzPts val="1440"/>
              <a:buChar char="—"/>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20040" algn="l">
              <a:lnSpc>
                <a:spcPct val="100000"/>
              </a:lnSpc>
              <a:spcBef>
                <a:spcPts val="360"/>
              </a:spcBef>
              <a:spcAft>
                <a:spcPts val="0"/>
              </a:spcAft>
              <a:buSzPts val="1440"/>
              <a:buChar char="—"/>
              <a:defRPr/>
            </a:lvl8pPr>
            <a:lvl9pPr marL="4114800" lvl="8" indent="-320040" algn="l">
              <a:lnSpc>
                <a:spcPct val="100000"/>
              </a:lnSpc>
              <a:spcBef>
                <a:spcPts val="360"/>
              </a:spcBef>
              <a:spcAft>
                <a:spcPts val="0"/>
              </a:spcAft>
              <a:buSzPts val="1440"/>
              <a:buChar char="—"/>
              <a:defRPr/>
            </a:lvl9pPr>
          </a:lstStyle>
          <a:p>
            <a:endParaRPr/>
          </a:p>
        </p:txBody>
      </p:sp>
      <p:sp>
        <p:nvSpPr>
          <p:cNvPr id="26" name="Google Shape;26;p2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gt;"/>
              <a:defRPr/>
            </a:lvl2pPr>
            <a:lvl3pPr marL="1371600" lvl="2" indent="-342900" algn="l">
              <a:lnSpc>
                <a:spcPct val="100000"/>
              </a:lnSpc>
              <a:spcBef>
                <a:spcPts val="360"/>
              </a:spcBef>
              <a:spcAft>
                <a:spcPts val="0"/>
              </a:spcAft>
              <a:buSzPts val="1800"/>
              <a:buChar char="—"/>
              <a:defRPr/>
            </a:lvl3pPr>
            <a:lvl4pPr marL="1828800" lvl="3" indent="-320039" algn="l">
              <a:lnSpc>
                <a:spcPct val="100000"/>
              </a:lnSpc>
              <a:spcBef>
                <a:spcPts val="360"/>
              </a:spcBef>
              <a:spcAft>
                <a:spcPts val="0"/>
              </a:spcAft>
              <a:buSzPts val="1440"/>
              <a:buChar char="✔"/>
              <a:defRPr/>
            </a:lvl4pPr>
            <a:lvl5pPr marL="2286000" lvl="4" indent="-320039" algn="l">
              <a:lnSpc>
                <a:spcPct val="100000"/>
              </a:lnSpc>
              <a:spcBef>
                <a:spcPts val="360"/>
              </a:spcBef>
              <a:spcAft>
                <a:spcPts val="0"/>
              </a:spcAft>
              <a:buSzPts val="1440"/>
              <a:buChar char="—"/>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20040" algn="l">
              <a:lnSpc>
                <a:spcPct val="100000"/>
              </a:lnSpc>
              <a:spcBef>
                <a:spcPts val="360"/>
              </a:spcBef>
              <a:spcAft>
                <a:spcPts val="0"/>
              </a:spcAft>
              <a:buSzPts val="1440"/>
              <a:buChar char="—"/>
              <a:defRPr/>
            </a:lvl8pPr>
            <a:lvl9pPr marL="4114800" lvl="8" indent="-320040" algn="l">
              <a:lnSpc>
                <a:spcPct val="100000"/>
              </a:lnSpc>
              <a:spcBef>
                <a:spcPts val="360"/>
              </a:spcBef>
              <a:spcAft>
                <a:spcPts val="0"/>
              </a:spcAft>
              <a:buSzPts val="1440"/>
              <a:buChar char="—"/>
              <a:defRPr/>
            </a:lvl9pPr>
          </a:lstStyle>
          <a:p>
            <a:endParaRPr/>
          </a:p>
        </p:txBody>
      </p:sp>
      <p:sp>
        <p:nvSpPr>
          <p:cNvPr id="27" name="Google Shape;27;p27"/>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7"/>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chemeClr val="dk1"/>
              </a:buClr>
              <a:buSzPts val="2400"/>
              <a:buFont typeface="Times"/>
              <a:buNone/>
              <a:defRPr sz="2400" b="0" i="0" u="none" strike="noStrike" cap="none">
                <a:solidFill>
                  <a:schemeClr val="dk1"/>
                </a:solidFill>
                <a:latin typeface="Times"/>
                <a:ea typeface="Times"/>
                <a:cs typeface="Times"/>
                <a:sym typeface="Times"/>
              </a:defRPr>
            </a:lvl1pPr>
            <a:lvl2pPr marL="0" marR="0" lvl="1" indent="0" algn="l">
              <a:lnSpc>
                <a:spcPct val="100000"/>
              </a:lnSpc>
              <a:spcBef>
                <a:spcPts val="0"/>
              </a:spcBef>
              <a:spcAft>
                <a:spcPts val="0"/>
              </a:spcAft>
              <a:buClr>
                <a:schemeClr val="dk1"/>
              </a:buClr>
              <a:buSzPts val="2400"/>
              <a:buFont typeface="Times"/>
              <a:buNone/>
              <a:defRPr sz="2400" b="0" i="0" u="none" strike="noStrike" cap="none">
                <a:solidFill>
                  <a:schemeClr val="dk1"/>
                </a:solidFill>
                <a:latin typeface="Times"/>
                <a:ea typeface="Times"/>
                <a:cs typeface="Times"/>
                <a:sym typeface="Times"/>
              </a:defRPr>
            </a:lvl2pPr>
            <a:lvl3pPr marL="0" marR="0" lvl="2" indent="0" algn="l">
              <a:lnSpc>
                <a:spcPct val="100000"/>
              </a:lnSpc>
              <a:spcBef>
                <a:spcPts val="0"/>
              </a:spcBef>
              <a:spcAft>
                <a:spcPts val="0"/>
              </a:spcAft>
              <a:buClr>
                <a:schemeClr val="dk1"/>
              </a:buClr>
              <a:buSzPts val="2400"/>
              <a:buFont typeface="Times"/>
              <a:buNone/>
              <a:defRPr sz="2400" b="0" i="0" u="none" strike="noStrike" cap="none">
                <a:solidFill>
                  <a:schemeClr val="dk1"/>
                </a:solidFill>
                <a:latin typeface="Times"/>
                <a:ea typeface="Times"/>
                <a:cs typeface="Times"/>
                <a:sym typeface="Times"/>
              </a:defRPr>
            </a:lvl3pPr>
            <a:lvl4pPr marL="0" marR="0" lvl="3" indent="0" algn="l">
              <a:lnSpc>
                <a:spcPct val="100000"/>
              </a:lnSpc>
              <a:spcBef>
                <a:spcPts val="0"/>
              </a:spcBef>
              <a:spcAft>
                <a:spcPts val="0"/>
              </a:spcAft>
              <a:buClr>
                <a:schemeClr val="dk1"/>
              </a:buClr>
              <a:buSzPts val="2400"/>
              <a:buFont typeface="Times"/>
              <a:buNone/>
              <a:defRPr sz="2400" b="0" i="0" u="none" strike="noStrike" cap="none">
                <a:solidFill>
                  <a:schemeClr val="dk1"/>
                </a:solidFill>
                <a:latin typeface="Times"/>
                <a:ea typeface="Times"/>
                <a:cs typeface="Times"/>
                <a:sym typeface="Times"/>
              </a:defRPr>
            </a:lvl4pPr>
            <a:lvl5pPr marL="0" marR="0" lvl="4" indent="0" algn="l">
              <a:lnSpc>
                <a:spcPct val="100000"/>
              </a:lnSpc>
              <a:spcBef>
                <a:spcPts val="0"/>
              </a:spcBef>
              <a:spcAft>
                <a:spcPts val="0"/>
              </a:spcAft>
              <a:buClr>
                <a:schemeClr val="dk1"/>
              </a:buClr>
              <a:buSzPts val="2400"/>
              <a:buFont typeface="Times"/>
              <a:buNone/>
              <a:defRPr sz="2400" b="0" i="0" u="none" strike="noStrike" cap="none">
                <a:solidFill>
                  <a:schemeClr val="dk1"/>
                </a:solidFill>
                <a:latin typeface="Times"/>
                <a:ea typeface="Times"/>
                <a:cs typeface="Times"/>
                <a:sym typeface="Times"/>
              </a:defRPr>
            </a:lvl5pPr>
            <a:lvl6pPr marL="0" marR="0" lvl="5" indent="0" algn="l">
              <a:lnSpc>
                <a:spcPct val="100000"/>
              </a:lnSpc>
              <a:spcBef>
                <a:spcPts val="0"/>
              </a:spcBef>
              <a:spcAft>
                <a:spcPts val="0"/>
              </a:spcAft>
              <a:buClr>
                <a:schemeClr val="dk1"/>
              </a:buClr>
              <a:buSzPts val="2400"/>
              <a:buFont typeface="Times"/>
              <a:buNone/>
              <a:defRPr sz="2400" b="0" i="0" u="none" strike="noStrike" cap="none">
                <a:solidFill>
                  <a:schemeClr val="dk1"/>
                </a:solidFill>
                <a:latin typeface="Times"/>
                <a:ea typeface="Times"/>
                <a:cs typeface="Times"/>
                <a:sym typeface="Times"/>
              </a:defRPr>
            </a:lvl6pPr>
            <a:lvl7pPr marL="0" marR="0" lvl="6" indent="0" algn="l">
              <a:lnSpc>
                <a:spcPct val="100000"/>
              </a:lnSpc>
              <a:spcBef>
                <a:spcPts val="0"/>
              </a:spcBef>
              <a:spcAft>
                <a:spcPts val="0"/>
              </a:spcAft>
              <a:buClr>
                <a:schemeClr val="dk1"/>
              </a:buClr>
              <a:buSzPts val="2400"/>
              <a:buFont typeface="Times"/>
              <a:buNone/>
              <a:defRPr sz="2400" b="0" i="0" u="none" strike="noStrike" cap="none">
                <a:solidFill>
                  <a:schemeClr val="dk1"/>
                </a:solidFill>
                <a:latin typeface="Times"/>
                <a:ea typeface="Times"/>
                <a:cs typeface="Times"/>
                <a:sym typeface="Times"/>
              </a:defRPr>
            </a:lvl7pPr>
            <a:lvl8pPr marL="0" marR="0" lvl="7" indent="0" algn="l">
              <a:lnSpc>
                <a:spcPct val="100000"/>
              </a:lnSpc>
              <a:spcBef>
                <a:spcPts val="0"/>
              </a:spcBef>
              <a:spcAft>
                <a:spcPts val="0"/>
              </a:spcAft>
              <a:buClr>
                <a:schemeClr val="dk1"/>
              </a:buClr>
              <a:buSzPts val="2400"/>
              <a:buFont typeface="Times"/>
              <a:buNone/>
              <a:defRPr sz="2400" b="0" i="0" u="none" strike="noStrike" cap="none">
                <a:solidFill>
                  <a:schemeClr val="dk1"/>
                </a:solidFill>
                <a:latin typeface="Times"/>
                <a:ea typeface="Times"/>
                <a:cs typeface="Times"/>
                <a:sym typeface="Times"/>
              </a:defRPr>
            </a:lvl8pPr>
            <a:lvl9pPr marL="0" marR="0" lvl="8" indent="0" algn="l">
              <a:lnSpc>
                <a:spcPct val="100000"/>
              </a:lnSpc>
              <a:spcBef>
                <a:spcPts val="0"/>
              </a:spcBef>
              <a:spcAft>
                <a:spcPts val="0"/>
              </a:spcAft>
              <a:buClr>
                <a:schemeClr val="dk1"/>
              </a:buClr>
              <a:buSzPts val="2400"/>
              <a:buFont typeface="Times"/>
              <a:buNone/>
              <a:defRPr sz="2400" b="0" i="0" u="none" strike="noStrike" cap="none">
                <a:solidFill>
                  <a:schemeClr val="dk1"/>
                </a:solidFill>
                <a:latin typeface="Times"/>
                <a:ea typeface="Times"/>
                <a:cs typeface="Times"/>
                <a:sym typeface="Times"/>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49286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699556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236175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647670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533400"/>
            <a:ext cx="211455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533400"/>
            <a:ext cx="619125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159530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87500" y="0"/>
            <a:ext cx="7427913" cy="105251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270000" y="1528763"/>
            <a:ext cx="7426325" cy="5135562"/>
          </a:xfrm>
        </p:spPr>
        <p:txBody>
          <a:bodyPr/>
          <a:lstStyle/>
          <a:p>
            <a:pPr lvl="0"/>
            <a:endParaRPr lang="en-US" noProof="0" smtClean="0"/>
          </a:p>
        </p:txBody>
      </p:sp>
    </p:spTree>
    <p:extLst>
      <p:ext uri="{BB962C8B-B14F-4D97-AF65-F5344CB8AC3E}">
        <p14:creationId xmlns:p14="http://schemas.microsoft.com/office/powerpoint/2010/main" val="5033190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atin typeface="Times" charset="0"/>
                <a:ea typeface="+mn-ea"/>
                <a:cs typeface="+mn-cs"/>
              </a:defRPr>
            </a:lvl1pPr>
          </a:lstStyle>
          <a:p>
            <a:pPr eaLnBrk="0" fontAlgn="base" hangingPunct="0">
              <a:spcBef>
                <a:spcPct val="0"/>
              </a:spcBef>
              <a:spcAft>
                <a:spcPct val="0"/>
              </a:spcAft>
              <a:buClrTx/>
              <a:buFontTx/>
              <a:buNone/>
              <a:defRPr/>
            </a:pPr>
            <a:endParaRPr lang="en-US" sz="2400" kern="120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atin typeface="Times" charset="0"/>
                <a:ea typeface="+mn-ea"/>
                <a:cs typeface="+mn-cs"/>
              </a:defRPr>
            </a:lvl1pPr>
          </a:lstStyle>
          <a:p>
            <a:pPr eaLnBrk="0" fontAlgn="base" hangingPunct="0">
              <a:spcBef>
                <a:spcPct val="0"/>
              </a:spcBef>
              <a:spcAft>
                <a:spcPct val="0"/>
              </a:spcAft>
              <a:buClrTx/>
              <a:buFontTx/>
              <a:buNone/>
              <a:defRPr/>
            </a:pPr>
            <a:endParaRPr lang="en-US" sz="2400" kern="1200"/>
          </a:p>
        </p:txBody>
      </p:sp>
      <p:sp>
        <p:nvSpPr>
          <p:cNvPr id="7" name="Slide Number Placeholder 6"/>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eaLnBrk="0" fontAlgn="base" hangingPunct="0">
              <a:spcBef>
                <a:spcPct val="0"/>
              </a:spcBef>
              <a:spcAft>
                <a:spcPct val="0"/>
              </a:spcAft>
              <a:buClrTx/>
              <a:buFontTx/>
              <a:buNone/>
              <a:defRPr/>
            </a:pPr>
            <a:fld id="{997C9DCA-2D57-45C2-9E32-A94CB7637FC3}" type="slidenum">
              <a:rPr lang="en-US" altLang="en-US" sz="2400" kern="1200">
                <a:latin typeface="Times" panose="02020603050405020304" pitchFamily="18" charset="0"/>
                <a:ea typeface="ＭＳ Ｐゴシック" panose="020B0600070205080204" pitchFamily="34" charset="-128"/>
                <a:cs typeface="+mn-cs"/>
              </a:rPr>
              <a:pPr eaLnBrk="0" fontAlgn="base" hangingPunct="0">
                <a:spcBef>
                  <a:spcPct val="0"/>
                </a:spcBef>
                <a:spcAft>
                  <a:spcPct val="0"/>
                </a:spcAft>
                <a:buClrTx/>
                <a:buFontTx/>
                <a:buNone/>
                <a:defRPr/>
              </a:pPr>
              <a:t>‹#›</a:t>
            </a:fld>
            <a:endParaRPr lang="en-US" altLang="en-US" sz="2400" kern="1200">
              <a:latin typeface="Times" panose="02020603050405020304" pitchFamily="18" charset="0"/>
              <a:ea typeface="ＭＳ Ｐゴシック" panose="020B0600070205080204" pitchFamily="34" charset="-128"/>
              <a:cs typeface="+mn-cs"/>
            </a:endParaRPr>
          </a:p>
        </p:txBody>
      </p:sp>
    </p:spTree>
    <p:extLst>
      <p:ext uri="{BB962C8B-B14F-4D97-AF65-F5344CB8AC3E}">
        <p14:creationId xmlns:p14="http://schemas.microsoft.com/office/powerpoint/2010/main" val="13936935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587500" y="0"/>
            <a:ext cx="7427913" cy="1052513"/>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270000" y="1528763"/>
            <a:ext cx="7426325" cy="5135562"/>
          </a:xfrm>
        </p:spPr>
        <p:txBody>
          <a:bodyPr/>
          <a:lstStyle/>
          <a:p>
            <a:pPr lvl="0"/>
            <a:endParaRPr lang="en-US" noProof="0" smtClean="0"/>
          </a:p>
        </p:txBody>
      </p:sp>
    </p:spTree>
    <p:extLst>
      <p:ext uri="{BB962C8B-B14F-4D97-AF65-F5344CB8AC3E}">
        <p14:creationId xmlns:p14="http://schemas.microsoft.com/office/powerpoint/2010/main" val="4126166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71040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4"/>
        <p:cNvGrpSpPr/>
        <p:nvPr/>
      </p:nvGrpSpPr>
      <p:grpSpPr>
        <a:xfrm>
          <a:off x="0" y="0"/>
          <a:ext cx="0" cy="0"/>
          <a:chOff x="0" y="0"/>
          <a:chExt cx="0" cy="0"/>
        </a:xfrm>
      </p:grpSpPr>
      <p:sp>
        <p:nvSpPr>
          <p:cNvPr id="35" name="Google Shape;35;p29"/>
          <p:cNvSpPr txBox="1">
            <a:spLocks noGrp="1"/>
          </p:cNvSpPr>
          <p:nvPr>
            <p:ph type="title"/>
          </p:nvPr>
        </p:nvSpPr>
        <p:spPr>
          <a:xfrm>
            <a:off x="381000" y="533400"/>
            <a:ext cx="8458200" cy="685800"/>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SzPts val="1400"/>
              <a:buNone/>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a:endParaRPr/>
          </a:p>
        </p:txBody>
      </p:sp>
      <p:sp>
        <p:nvSpPr>
          <p:cNvPr id="36" name="Google Shape;36;p29"/>
          <p:cNvSpPr txBox="1">
            <a:spLocks noGrp="1"/>
          </p:cNvSpPr>
          <p:nvPr>
            <p:ph type="body" idx="1"/>
          </p:nvPr>
        </p:nvSpPr>
        <p:spPr>
          <a:xfrm>
            <a:off x="381000" y="1219200"/>
            <a:ext cx="8458200" cy="4572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gt;"/>
              <a:defRPr/>
            </a:lvl2pPr>
            <a:lvl3pPr marL="1371600" lvl="2" indent="-342900" algn="l">
              <a:lnSpc>
                <a:spcPct val="100000"/>
              </a:lnSpc>
              <a:spcBef>
                <a:spcPts val="360"/>
              </a:spcBef>
              <a:spcAft>
                <a:spcPts val="0"/>
              </a:spcAft>
              <a:buSzPts val="1800"/>
              <a:buChar char="—"/>
              <a:defRPr/>
            </a:lvl3pPr>
            <a:lvl4pPr marL="1828800" lvl="3" indent="-320039" algn="l">
              <a:lnSpc>
                <a:spcPct val="100000"/>
              </a:lnSpc>
              <a:spcBef>
                <a:spcPts val="360"/>
              </a:spcBef>
              <a:spcAft>
                <a:spcPts val="0"/>
              </a:spcAft>
              <a:buSzPts val="1440"/>
              <a:buChar char="✔"/>
              <a:defRPr/>
            </a:lvl4pPr>
            <a:lvl5pPr marL="2286000" lvl="4" indent="-320039" algn="l">
              <a:lnSpc>
                <a:spcPct val="100000"/>
              </a:lnSpc>
              <a:spcBef>
                <a:spcPts val="360"/>
              </a:spcBef>
              <a:spcAft>
                <a:spcPts val="0"/>
              </a:spcAft>
              <a:buSzPts val="1440"/>
              <a:buChar char="—"/>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20040" algn="l">
              <a:lnSpc>
                <a:spcPct val="100000"/>
              </a:lnSpc>
              <a:spcBef>
                <a:spcPts val="360"/>
              </a:spcBef>
              <a:spcAft>
                <a:spcPts val="0"/>
              </a:spcAft>
              <a:buSzPts val="1440"/>
              <a:buChar char="—"/>
              <a:defRPr/>
            </a:lvl8pPr>
            <a:lvl9pPr marL="4114800" lvl="8" indent="-320040" algn="l">
              <a:lnSpc>
                <a:spcPct val="100000"/>
              </a:lnSpc>
              <a:spcBef>
                <a:spcPts val="360"/>
              </a:spcBef>
              <a:spcAft>
                <a:spcPts val="0"/>
              </a:spcAft>
              <a:buSzPts val="144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7"/>
        <p:cNvGrpSpPr/>
        <p:nvPr/>
      </p:nvGrpSpPr>
      <p:grpSpPr>
        <a:xfrm>
          <a:off x="0" y="0"/>
          <a:ext cx="0" cy="0"/>
          <a:chOff x="0" y="0"/>
          <a:chExt cx="0" cy="0"/>
        </a:xfrm>
      </p:grpSpPr>
      <p:sp>
        <p:nvSpPr>
          <p:cNvPr id="38" name="Google Shape;38;p30"/>
          <p:cNvSpPr txBox="1">
            <a:spLocks noGrp="1"/>
          </p:cNvSpPr>
          <p:nvPr>
            <p:ph type="title"/>
          </p:nvPr>
        </p:nvSpPr>
        <p:spPr>
          <a:xfrm rot="5400000">
            <a:off x="5153025" y="2105025"/>
            <a:ext cx="5257800" cy="2114550"/>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SzPts val="1400"/>
              <a:buNone/>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a:endParaRPr/>
          </a:p>
        </p:txBody>
      </p:sp>
      <p:sp>
        <p:nvSpPr>
          <p:cNvPr id="39" name="Google Shape;39;p30"/>
          <p:cNvSpPr txBox="1">
            <a:spLocks noGrp="1"/>
          </p:cNvSpPr>
          <p:nvPr>
            <p:ph type="body" idx="1"/>
          </p:nvPr>
        </p:nvSpPr>
        <p:spPr>
          <a:xfrm rot="5400000">
            <a:off x="847725" y="66675"/>
            <a:ext cx="5257800" cy="619125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gt;"/>
              <a:defRPr/>
            </a:lvl2pPr>
            <a:lvl3pPr marL="1371600" lvl="2" indent="-342900" algn="l">
              <a:lnSpc>
                <a:spcPct val="100000"/>
              </a:lnSpc>
              <a:spcBef>
                <a:spcPts val="360"/>
              </a:spcBef>
              <a:spcAft>
                <a:spcPts val="0"/>
              </a:spcAft>
              <a:buSzPts val="1800"/>
              <a:buChar char="—"/>
              <a:defRPr/>
            </a:lvl3pPr>
            <a:lvl4pPr marL="1828800" lvl="3" indent="-320039" algn="l">
              <a:lnSpc>
                <a:spcPct val="100000"/>
              </a:lnSpc>
              <a:spcBef>
                <a:spcPts val="360"/>
              </a:spcBef>
              <a:spcAft>
                <a:spcPts val="0"/>
              </a:spcAft>
              <a:buSzPts val="1440"/>
              <a:buChar char="✔"/>
              <a:defRPr/>
            </a:lvl4pPr>
            <a:lvl5pPr marL="2286000" lvl="4" indent="-320039" algn="l">
              <a:lnSpc>
                <a:spcPct val="100000"/>
              </a:lnSpc>
              <a:spcBef>
                <a:spcPts val="360"/>
              </a:spcBef>
              <a:spcAft>
                <a:spcPts val="0"/>
              </a:spcAft>
              <a:buSzPts val="1440"/>
              <a:buChar char="—"/>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20040" algn="l">
              <a:lnSpc>
                <a:spcPct val="100000"/>
              </a:lnSpc>
              <a:spcBef>
                <a:spcPts val="360"/>
              </a:spcBef>
              <a:spcAft>
                <a:spcPts val="0"/>
              </a:spcAft>
              <a:buSzPts val="1440"/>
              <a:buChar char="—"/>
              <a:defRPr/>
            </a:lvl8pPr>
            <a:lvl9pPr marL="4114800" lvl="8" indent="-320040" algn="l">
              <a:lnSpc>
                <a:spcPct val="100000"/>
              </a:lnSpc>
              <a:spcBef>
                <a:spcPts val="360"/>
              </a:spcBef>
              <a:spcAft>
                <a:spcPts val="0"/>
              </a:spcAft>
              <a:buSzPts val="144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0"/>
        <p:cNvGrpSpPr/>
        <p:nvPr/>
      </p:nvGrpSpPr>
      <p:grpSpPr>
        <a:xfrm>
          <a:off x="0" y="0"/>
          <a:ext cx="0" cy="0"/>
          <a:chOff x="0" y="0"/>
          <a:chExt cx="0" cy="0"/>
        </a:xfrm>
      </p:grpSpPr>
      <p:sp>
        <p:nvSpPr>
          <p:cNvPr id="41" name="Google Shape;41;p31"/>
          <p:cNvSpPr txBox="1">
            <a:spLocks noGrp="1"/>
          </p:cNvSpPr>
          <p:nvPr>
            <p:ph type="title"/>
          </p:nvPr>
        </p:nvSpPr>
        <p:spPr>
          <a:xfrm>
            <a:off x="381000" y="533400"/>
            <a:ext cx="8458200" cy="685800"/>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SzPts val="1400"/>
              <a:buNone/>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a:endParaRPr/>
          </a:p>
        </p:txBody>
      </p:sp>
      <p:sp>
        <p:nvSpPr>
          <p:cNvPr id="42" name="Google Shape;42;p31"/>
          <p:cNvSpPr txBox="1">
            <a:spLocks noGrp="1"/>
          </p:cNvSpPr>
          <p:nvPr>
            <p:ph type="body" idx="1"/>
          </p:nvPr>
        </p:nvSpPr>
        <p:spPr>
          <a:xfrm rot="5400000">
            <a:off x="2324100" y="-723900"/>
            <a:ext cx="4572000" cy="84582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gt;"/>
              <a:defRPr/>
            </a:lvl2pPr>
            <a:lvl3pPr marL="1371600" lvl="2" indent="-342900" algn="l">
              <a:lnSpc>
                <a:spcPct val="100000"/>
              </a:lnSpc>
              <a:spcBef>
                <a:spcPts val="360"/>
              </a:spcBef>
              <a:spcAft>
                <a:spcPts val="0"/>
              </a:spcAft>
              <a:buSzPts val="1800"/>
              <a:buChar char="—"/>
              <a:defRPr/>
            </a:lvl3pPr>
            <a:lvl4pPr marL="1828800" lvl="3" indent="-320039" algn="l">
              <a:lnSpc>
                <a:spcPct val="100000"/>
              </a:lnSpc>
              <a:spcBef>
                <a:spcPts val="360"/>
              </a:spcBef>
              <a:spcAft>
                <a:spcPts val="0"/>
              </a:spcAft>
              <a:buSzPts val="1440"/>
              <a:buChar char="✔"/>
              <a:defRPr/>
            </a:lvl4pPr>
            <a:lvl5pPr marL="2286000" lvl="4" indent="-320039" algn="l">
              <a:lnSpc>
                <a:spcPct val="100000"/>
              </a:lnSpc>
              <a:spcBef>
                <a:spcPts val="360"/>
              </a:spcBef>
              <a:spcAft>
                <a:spcPts val="0"/>
              </a:spcAft>
              <a:buSzPts val="1440"/>
              <a:buChar char="—"/>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20040" algn="l">
              <a:lnSpc>
                <a:spcPct val="100000"/>
              </a:lnSpc>
              <a:spcBef>
                <a:spcPts val="360"/>
              </a:spcBef>
              <a:spcAft>
                <a:spcPts val="0"/>
              </a:spcAft>
              <a:buSzPts val="1440"/>
              <a:buChar char="—"/>
              <a:defRPr/>
            </a:lvl8pPr>
            <a:lvl9pPr marL="4114800" lvl="8" indent="-320040" algn="l">
              <a:lnSpc>
                <a:spcPct val="100000"/>
              </a:lnSpc>
              <a:spcBef>
                <a:spcPts val="360"/>
              </a:spcBef>
              <a:spcAft>
                <a:spcPts val="0"/>
              </a:spcAft>
              <a:buSzPts val="144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3"/>
        <p:cNvGrpSpPr/>
        <p:nvPr/>
      </p:nvGrpSpPr>
      <p:grpSpPr>
        <a:xfrm>
          <a:off x="0" y="0"/>
          <a:ext cx="0" cy="0"/>
          <a:chOff x="0" y="0"/>
          <a:chExt cx="0" cy="0"/>
        </a:xfrm>
      </p:grpSpPr>
      <p:sp>
        <p:nvSpPr>
          <p:cNvPr id="44" name="Google Shape;44;p3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80000"/>
              </a:lnSpc>
              <a:spcBef>
                <a:spcPts val="0"/>
              </a:spcBef>
              <a:spcAft>
                <a:spcPts val="0"/>
              </a:spcAft>
              <a:buSzPts val="1400"/>
              <a:buNone/>
              <a:defRPr sz="2000" b="1"/>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a:endParaRPr/>
          </a:p>
        </p:txBody>
      </p:sp>
      <p:sp>
        <p:nvSpPr>
          <p:cNvPr id="45" name="Google Shape;45;p32"/>
          <p:cNvSpPr>
            <a:spLocks noGrp="1"/>
          </p:cNvSpPr>
          <p:nvPr>
            <p:ph type="pic" idx="2"/>
          </p:nvPr>
        </p:nvSpPr>
        <p:spPr>
          <a:xfrm>
            <a:off x="1792288" y="612775"/>
            <a:ext cx="5486400" cy="4114800"/>
          </a:xfrm>
          <a:prstGeom prst="rect">
            <a:avLst/>
          </a:prstGeom>
          <a:noFill/>
          <a:ln>
            <a:noFill/>
          </a:ln>
        </p:spPr>
      </p:sp>
      <p:sp>
        <p:nvSpPr>
          <p:cNvPr id="46" name="Google Shape;46;p3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SzPts val="1400"/>
              <a:buNone/>
              <a:defRPr sz="1400"/>
            </a:lvl1pPr>
            <a:lvl2pPr marL="914400" lvl="1" indent="-228600" algn="l">
              <a:lnSpc>
                <a:spcPct val="100000"/>
              </a:lnSpc>
              <a:spcBef>
                <a:spcPts val="240"/>
              </a:spcBef>
              <a:spcAft>
                <a:spcPts val="0"/>
              </a:spcAft>
              <a:buSzPts val="1200"/>
              <a:buFont typeface="Arial"/>
              <a:buNone/>
              <a:defRPr sz="1200"/>
            </a:lvl2pPr>
            <a:lvl3pPr marL="1371600" lvl="2" indent="-228600" algn="l">
              <a:lnSpc>
                <a:spcPct val="100000"/>
              </a:lnSpc>
              <a:spcBef>
                <a:spcPts val="200"/>
              </a:spcBef>
              <a:spcAft>
                <a:spcPts val="0"/>
              </a:spcAft>
              <a:buSzPts val="1000"/>
              <a:buFont typeface="Arial"/>
              <a:buNone/>
              <a:defRPr sz="1000"/>
            </a:lvl3pPr>
            <a:lvl4pPr marL="1828800" lvl="3" indent="-228600" algn="l">
              <a:lnSpc>
                <a:spcPct val="100000"/>
              </a:lnSpc>
              <a:spcBef>
                <a:spcPts val="180"/>
              </a:spcBef>
              <a:spcAft>
                <a:spcPts val="0"/>
              </a:spcAft>
              <a:buSzPts val="720"/>
              <a:buNone/>
              <a:defRPr sz="900"/>
            </a:lvl4pPr>
            <a:lvl5pPr marL="2286000" lvl="4" indent="-228600" algn="l">
              <a:lnSpc>
                <a:spcPct val="100000"/>
              </a:lnSpc>
              <a:spcBef>
                <a:spcPts val="180"/>
              </a:spcBef>
              <a:spcAft>
                <a:spcPts val="0"/>
              </a:spcAft>
              <a:buSzPts val="720"/>
              <a:buNone/>
              <a:defRPr sz="900"/>
            </a:lvl5pPr>
            <a:lvl6pPr marL="2743200" lvl="5" indent="-228600" algn="l">
              <a:lnSpc>
                <a:spcPct val="100000"/>
              </a:lnSpc>
              <a:spcBef>
                <a:spcPts val="180"/>
              </a:spcBef>
              <a:spcAft>
                <a:spcPts val="0"/>
              </a:spcAft>
              <a:buSzPts val="720"/>
              <a:buNone/>
              <a:defRPr sz="900"/>
            </a:lvl6pPr>
            <a:lvl7pPr marL="3200400" lvl="6" indent="-228600" algn="l">
              <a:lnSpc>
                <a:spcPct val="100000"/>
              </a:lnSpc>
              <a:spcBef>
                <a:spcPts val="180"/>
              </a:spcBef>
              <a:spcAft>
                <a:spcPts val="0"/>
              </a:spcAft>
              <a:buSzPts val="720"/>
              <a:buNone/>
              <a:defRPr sz="900"/>
            </a:lvl7pPr>
            <a:lvl8pPr marL="3657600" lvl="7" indent="-228600" algn="l">
              <a:lnSpc>
                <a:spcPct val="100000"/>
              </a:lnSpc>
              <a:spcBef>
                <a:spcPts val="180"/>
              </a:spcBef>
              <a:spcAft>
                <a:spcPts val="0"/>
              </a:spcAft>
              <a:buSzPts val="720"/>
              <a:buNone/>
              <a:defRPr sz="900"/>
            </a:lvl8pPr>
            <a:lvl9pPr marL="4114800" lvl="8" indent="-228600" algn="l">
              <a:lnSpc>
                <a:spcPct val="100000"/>
              </a:lnSpc>
              <a:spcBef>
                <a:spcPts val="180"/>
              </a:spcBef>
              <a:spcAft>
                <a:spcPts val="0"/>
              </a:spcAft>
              <a:buSzPts val="720"/>
              <a:buNone/>
              <a:defRPr sz="9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7"/>
        <p:cNvGrpSpPr/>
        <p:nvPr/>
      </p:nvGrpSpPr>
      <p:grpSpPr>
        <a:xfrm>
          <a:off x="0" y="0"/>
          <a:ext cx="0" cy="0"/>
          <a:chOff x="0" y="0"/>
          <a:chExt cx="0" cy="0"/>
        </a:xfrm>
      </p:grpSpPr>
      <p:sp>
        <p:nvSpPr>
          <p:cNvPr id="48" name="Google Shape;48;p3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80000"/>
              </a:lnSpc>
              <a:spcBef>
                <a:spcPts val="0"/>
              </a:spcBef>
              <a:spcAft>
                <a:spcPts val="0"/>
              </a:spcAft>
              <a:buSzPts val="1400"/>
              <a:buNone/>
              <a:defRPr sz="2000" b="1"/>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a:endParaRPr/>
          </a:p>
        </p:txBody>
      </p:sp>
      <p:sp>
        <p:nvSpPr>
          <p:cNvPr id="49" name="Google Shape;49;p3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SzPts val="3200"/>
              <a:buChar char="▪"/>
              <a:defRPr sz="3200"/>
            </a:lvl1pPr>
            <a:lvl2pPr marL="914400" lvl="1" indent="-406400" algn="l">
              <a:lnSpc>
                <a:spcPct val="100000"/>
              </a:lnSpc>
              <a:spcBef>
                <a:spcPts val="560"/>
              </a:spcBef>
              <a:spcAft>
                <a:spcPts val="0"/>
              </a:spcAft>
              <a:buSzPts val="2800"/>
              <a:buFont typeface="Arial"/>
              <a:buChar char="&gt;"/>
              <a:defRPr sz="2800"/>
            </a:lvl2pPr>
            <a:lvl3pPr marL="1371600" lvl="2" indent="-381000" algn="l">
              <a:lnSpc>
                <a:spcPct val="100000"/>
              </a:lnSpc>
              <a:spcBef>
                <a:spcPts val="480"/>
              </a:spcBef>
              <a:spcAft>
                <a:spcPts val="0"/>
              </a:spcAft>
              <a:buSzPts val="2400"/>
              <a:buFont typeface="Arial"/>
              <a:buChar char="—"/>
              <a:defRPr sz="2400"/>
            </a:lvl3pPr>
            <a:lvl4pPr marL="1828800" lvl="3" indent="-330200" algn="l">
              <a:lnSpc>
                <a:spcPct val="100000"/>
              </a:lnSpc>
              <a:spcBef>
                <a:spcPts val="400"/>
              </a:spcBef>
              <a:spcAft>
                <a:spcPts val="0"/>
              </a:spcAft>
              <a:buSzPts val="1600"/>
              <a:buChar char="✔"/>
              <a:defRPr sz="2000"/>
            </a:lvl4pPr>
            <a:lvl5pPr marL="2286000" lvl="4" indent="-330200" algn="l">
              <a:lnSpc>
                <a:spcPct val="100000"/>
              </a:lnSpc>
              <a:spcBef>
                <a:spcPts val="400"/>
              </a:spcBef>
              <a:spcAft>
                <a:spcPts val="0"/>
              </a:spcAft>
              <a:buSzPts val="1600"/>
              <a:buChar char="—"/>
              <a:defRPr sz="2000"/>
            </a:lvl5pPr>
            <a:lvl6pPr marL="2743200" lvl="5" indent="-330200" algn="l">
              <a:lnSpc>
                <a:spcPct val="100000"/>
              </a:lnSpc>
              <a:spcBef>
                <a:spcPts val="400"/>
              </a:spcBef>
              <a:spcAft>
                <a:spcPts val="0"/>
              </a:spcAft>
              <a:buSzPts val="1600"/>
              <a:buChar char="—"/>
              <a:defRPr sz="2000"/>
            </a:lvl6pPr>
            <a:lvl7pPr marL="3200400" lvl="6" indent="-330200" algn="l">
              <a:lnSpc>
                <a:spcPct val="100000"/>
              </a:lnSpc>
              <a:spcBef>
                <a:spcPts val="400"/>
              </a:spcBef>
              <a:spcAft>
                <a:spcPts val="0"/>
              </a:spcAft>
              <a:buSzPts val="1600"/>
              <a:buChar char="—"/>
              <a:defRPr sz="2000"/>
            </a:lvl7pPr>
            <a:lvl8pPr marL="3657600" lvl="7" indent="-330200" algn="l">
              <a:lnSpc>
                <a:spcPct val="100000"/>
              </a:lnSpc>
              <a:spcBef>
                <a:spcPts val="400"/>
              </a:spcBef>
              <a:spcAft>
                <a:spcPts val="0"/>
              </a:spcAft>
              <a:buSzPts val="1600"/>
              <a:buChar char="—"/>
              <a:defRPr sz="2000"/>
            </a:lvl8pPr>
            <a:lvl9pPr marL="4114800" lvl="8" indent="-330200" algn="l">
              <a:lnSpc>
                <a:spcPct val="100000"/>
              </a:lnSpc>
              <a:spcBef>
                <a:spcPts val="400"/>
              </a:spcBef>
              <a:spcAft>
                <a:spcPts val="0"/>
              </a:spcAft>
              <a:buSzPts val="1600"/>
              <a:buChar char="—"/>
              <a:defRPr sz="2000"/>
            </a:lvl9pPr>
          </a:lstStyle>
          <a:p>
            <a:endParaRPr/>
          </a:p>
        </p:txBody>
      </p:sp>
      <p:sp>
        <p:nvSpPr>
          <p:cNvPr id="50" name="Google Shape;50;p3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SzPts val="1400"/>
              <a:buNone/>
              <a:defRPr sz="1400"/>
            </a:lvl1pPr>
            <a:lvl2pPr marL="914400" lvl="1" indent="-228600" algn="l">
              <a:lnSpc>
                <a:spcPct val="100000"/>
              </a:lnSpc>
              <a:spcBef>
                <a:spcPts val="240"/>
              </a:spcBef>
              <a:spcAft>
                <a:spcPts val="0"/>
              </a:spcAft>
              <a:buSzPts val="1200"/>
              <a:buFont typeface="Arial"/>
              <a:buNone/>
              <a:defRPr sz="1200"/>
            </a:lvl2pPr>
            <a:lvl3pPr marL="1371600" lvl="2" indent="-228600" algn="l">
              <a:lnSpc>
                <a:spcPct val="100000"/>
              </a:lnSpc>
              <a:spcBef>
                <a:spcPts val="200"/>
              </a:spcBef>
              <a:spcAft>
                <a:spcPts val="0"/>
              </a:spcAft>
              <a:buSzPts val="1000"/>
              <a:buFont typeface="Arial"/>
              <a:buNone/>
              <a:defRPr sz="1000"/>
            </a:lvl3pPr>
            <a:lvl4pPr marL="1828800" lvl="3" indent="-228600" algn="l">
              <a:lnSpc>
                <a:spcPct val="100000"/>
              </a:lnSpc>
              <a:spcBef>
                <a:spcPts val="180"/>
              </a:spcBef>
              <a:spcAft>
                <a:spcPts val="0"/>
              </a:spcAft>
              <a:buSzPts val="720"/>
              <a:buNone/>
              <a:defRPr sz="900"/>
            </a:lvl4pPr>
            <a:lvl5pPr marL="2286000" lvl="4" indent="-228600" algn="l">
              <a:lnSpc>
                <a:spcPct val="100000"/>
              </a:lnSpc>
              <a:spcBef>
                <a:spcPts val="180"/>
              </a:spcBef>
              <a:spcAft>
                <a:spcPts val="0"/>
              </a:spcAft>
              <a:buSzPts val="720"/>
              <a:buNone/>
              <a:defRPr sz="900"/>
            </a:lvl5pPr>
            <a:lvl6pPr marL="2743200" lvl="5" indent="-228600" algn="l">
              <a:lnSpc>
                <a:spcPct val="100000"/>
              </a:lnSpc>
              <a:spcBef>
                <a:spcPts val="180"/>
              </a:spcBef>
              <a:spcAft>
                <a:spcPts val="0"/>
              </a:spcAft>
              <a:buSzPts val="720"/>
              <a:buNone/>
              <a:defRPr sz="900"/>
            </a:lvl6pPr>
            <a:lvl7pPr marL="3200400" lvl="6" indent="-228600" algn="l">
              <a:lnSpc>
                <a:spcPct val="100000"/>
              </a:lnSpc>
              <a:spcBef>
                <a:spcPts val="180"/>
              </a:spcBef>
              <a:spcAft>
                <a:spcPts val="0"/>
              </a:spcAft>
              <a:buSzPts val="720"/>
              <a:buNone/>
              <a:defRPr sz="900"/>
            </a:lvl7pPr>
            <a:lvl8pPr marL="3657600" lvl="7" indent="-228600" algn="l">
              <a:lnSpc>
                <a:spcPct val="100000"/>
              </a:lnSpc>
              <a:spcBef>
                <a:spcPts val="180"/>
              </a:spcBef>
              <a:spcAft>
                <a:spcPts val="0"/>
              </a:spcAft>
              <a:buSzPts val="720"/>
              <a:buNone/>
              <a:defRPr sz="900"/>
            </a:lvl8pPr>
            <a:lvl9pPr marL="4114800" lvl="8" indent="-228600" algn="l">
              <a:lnSpc>
                <a:spcPct val="100000"/>
              </a:lnSpc>
              <a:spcBef>
                <a:spcPts val="180"/>
              </a:spcBef>
              <a:spcAft>
                <a:spcPts val="0"/>
              </a:spcAft>
              <a:buSzPts val="720"/>
              <a:buNone/>
              <a:defRPr sz="9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image" Target="../media/image2.jp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theme" Target="../theme/theme3.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3.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4.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4" descr="Sllide1_Modify"/>
          <p:cNvPicPr preferRelativeResize="0"/>
          <p:nvPr/>
        </p:nvPicPr>
        <p:blipFill rotWithShape="1">
          <a:blip r:embed="rId3">
            <a:alphaModFix/>
          </a:blip>
          <a:srcRect/>
          <a:stretch/>
        </p:blipFill>
        <p:spPr>
          <a:xfrm>
            <a:off x="0" y="0"/>
            <a:ext cx="9145587" cy="6859587"/>
          </a:xfrm>
          <a:prstGeom prst="rect">
            <a:avLst/>
          </a:prstGeom>
          <a:noFill/>
          <a:ln>
            <a:noFill/>
          </a:ln>
        </p:spPr>
      </p:pic>
      <p:sp>
        <p:nvSpPr>
          <p:cNvPr id="11" name="Google Shape;11;p24"/>
          <p:cNvSpPr txBox="1">
            <a:spLocks noGrp="1"/>
          </p:cNvSpPr>
          <p:nvPr>
            <p:ph type="title"/>
          </p:nvPr>
        </p:nvSpPr>
        <p:spPr>
          <a:xfrm>
            <a:off x="381000" y="533400"/>
            <a:ext cx="8458200" cy="685800"/>
          </a:xfrm>
          <a:prstGeom prst="rect">
            <a:avLst/>
          </a:prstGeom>
          <a:noFill/>
          <a:ln>
            <a:noFill/>
          </a:ln>
        </p:spPr>
        <p:txBody>
          <a:bodyPr spcFirstLastPara="1" wrap="square" lIns="91425" tIns="45700" rIns="91425" bIns="45700" anchor="ctr" anchorCtr="0">
            <a:noAutofit/>
          </a:bodyPr>
          <a:lstStyle>
            <a:lvl1pPr marR="0" lvl="0" algn="l" rtl="0">
              <a:lnSpc>
                <a:spcPct val="8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1pPr>
            <a:lvl2pPr marR="0" lvl="1" algn="l" rtl="0">
              <a:lnSpc>
                <a:spcPct val="8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2pPr>
            <a:lvl3pPr marR="0" lvl="2" algn="l" rtl="0">
              <a:lnSpc>
                <a:spcPct val="8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3pPr>
            <a:lvl4pPr marR="0" lvl="3" algn="l" rtl="0">
              <a:lnSpc>
                <a:spcPct val="8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4pPr>
            <a:lvl5pPr marR="0" lvl="4" algn="l" rtl="0">
              <a:lnSpc>
                <a:spcPct val="8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5pPr>
            <a:lvl6pPr marR="0" lvl="5" algn="l" rtl="0">
              <a:lnSpc>
                <a:spcPct val="8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6pPr>
            <a:lvl7pPr marR="0" lvl="6" algn="l" rtl="0">
              <a:lnSpc>
                <a:spcPct val="8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7pPr>
            <a:lvl8pPr marR="0" lvl="7" algn="l" rtl="0">
              <a:lnSpc>
                <a:spcPct val="8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8pPr>
            <a:lvl9pPr marR="0" lvl="8" algn="l" rtl="0">
              <a:lnSpc>
                <a:spcPct val="8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9pPr>
          </a:lstStyle>
          <a:p>
            <a:endParaRPr/>
          </a:p>
        </p:txBody>
      </p:sp>
      <p:sp>
        <p:nvSpPr>
          <p:cNvPr id="12" name="Google Shape;12;p24"/>
          <p:cNvSpPr txBox="1">
            <a:spLocks noGrp="1"/>
          </p:cNvSpPr>
          <p:nvPr>
            <p:ph type="body" idx="1"/>
          </p:nvPr>
        </p:nvSpPr>
        <p:spPr>
          <a:xfrm>
            <a:off x="381000" y="1219200"/>
            <a:ext cx="8458200" cy="45720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1pPr>
            <a:lvl2pPr marL="914400" marR="0" lvl="1" indent="-342900" algn="l" rtl="0">
              <a:lnSpc>
                <a:spcPct val="100000"/>
              </a:lnSpc>
              <a:spcBef>
                <a:spcPts val="360"/>
              </a:spcBef>
              <a:spcAft>
                <a:spcPts val="0"/>
              </a:spcAft>
              <a:buClr>
                <a:schemeClr val="accent2"/>
              </a:buClr>
              <a:buSzPts val="1800"/>
              <a:buFont typeface="Arial"/>
              <a:buChar char="&gt;"/>
              <a:defRPr sz="1800" b="0" i="0" u="none" strike="noStrike" cap="none">
                <a:solidFill>
                  <a:schemeClr val="dk1"/>
                </a:solidFill>
                <a:latin typeface="Arial"/>
                <a:ea typeface="Arial"/>
                <a:cs typeface="Arial"/>
                <a:sym typeface="Arial"/>
              </a:defRPr>
            </a:lvl2pPr>
            <a:lvl3pPr marL="1371600" marR="0" lvl="2" indent="-330200" algn="l" rtl="0">
              <a:lnSpc>
                <a:spcPct val="100000"/>
              </a:lnSpc>
              <a:spcBef>
                <a:spcPts val="320"/>
              </a:spcBef>
              <a:spcAft>
                <a:spcPts val="0"/>
              </a:spcAft>
              <a:buClr>
                <a:schemeClr val="hlink"/>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99719" algn="l" rtl="0">
              <a:lnSpc>
                <a:spcPct val="100000"/>
              </a:lnSpc>
              <a:spcBef>
                <a:spcPts val="280"/>
              </a:spcBef>
              <a:spcAft>
                <a:spcPts val="0"/>
              </a:spcAft>
              <a:buClr>
                <a:schemeClr val="accent1"/>
              </a:buClr>
              <a:buSzPts val="1120"/>
              <a:buFont typeface="Noto Sans Symbols"/>
              <a:buChar char="✔"/>
              <a:defRPr sz="1400" b="0" i="0" u="none" strike="noStrike" cap="none">
                <a:solidFill>
                  <a:schemeClr val="dk1"/>
                </a:solidFill>
                <a:latin typeface="Arial"/>
                <a:ea typeface="Arial"/>
                <a:cs typeface="Arial"/>
                <a:sym typeface="Arial"/>
              </a:defRPr>
            </a:lvl4pPr>
            <a:lvl5pPr marL="2286000" marR="0" lvl="4" indent="-299720" algn="l" rtl="0">
              <a:lnSpc>
                <a:spcPct val="100000"/>
              </a:lnSpc>
              <a:spcBef>
                <a:spcPts val="280"/>
              </a:spcBef>
              <a:spcAft>
                <a:spcPts val="0"/>
              </a:spcAft>
              <a:buClr>
                <a:schemeClr val="accent2"/>
              </a:buClr>
              <a:buSzPts val="1120"/>
              <a:buFont typeface="Arial"/>
              <a:buChar char="—"/>
              <a:defRPr sz="1400" b="0" i="0" u="none" strike="noStrike" cap="none">
                <a:solidFill>
                  <a:schemeClr val="dk1"/>
                </a:solidFill>
                <a:latin typeface="Arial"/>
                <a:ea typeface="Arial"/>
                <a:cs typeface="Arial"/>
                <a:sym typeface="Arial"/>
              </a:defRPr>
            </a:lvl5pPr>
            <a:lvl6pPr marL="2743200" marR="0" lvl="5" indent="-299720" algn="l" rtl="0">
              <a:lnSpc>
                <a:spcPct val="100000"/>
              </a:lnSpc>
              <a:spcBef>
                <a:spcPts val="280"/>
              </a:spcBef>
              <a:spcAft>
                <a:spcPts val="0"/>
              </a:spcAft>
              <a:buClr>
                <a:schemeClr val="accent2"/>
              </a:buClr>
              <a:buSzPts val="1120"/>
              <a:buFont typeface="Arial"/>
              <a:buChar char="—"/>
              <a:defRPr sz="1400" b="0" i="0" u="none" strike="noStrike" cap="none">
                <a:solidFill>
                  <a:schemeClr val="dk1"/>
                </a:solidFill>
                <a:latin typeface="Arial"/>
                <a:ea typeface="Arial"/>
                <a:cs typeface="Arial"/>
                <a:sym typeface="Arial"/>
              </a:defRPr>
            </a:lvl6pPr>
            <a:lvl7pPr marL="3200400" marR="0" lvl="6" indent="-299720" algn="l" rtl="0">
              <a:lnSpc>
                <a:spcPct val="100000"/>
              </a:lnSpc>
              <a:spcBef>
                <a:spcPts val="280"/>
              </a:spcBef>
              <a:spcAft>
                <a:spcPts val="0"/>
              </a:spcAft>
              <a:buClr>
                <a:schemeClr val="accent2"/>
              </a:buClr>
              <a:buSzPts val="1120"/>
              <a:buFont typeface="Arial"/>
              <a:buChar char="—"/>
              <a:defRPr sz="1400" b="0" i="0" u="none" strike="noStrike" cap="none">
                <a:solidFill>
                  <a:schemeClr val="dk1"/>
                </a:solidFill>
                <a:latin typeface="Arial"/>
                <a:ea typeface="Arial"/>
                <a:cs typeface="Arial"/>
                <a:sym typeface="Arial"/>
              </a:defRPr>
            </a:lvl7pPr>
            <a:lvl8pPr marL="3657600" marR="0" lvl="7" indent="-299720" algn="l" rtl="0">
              <a:lnSpc>
                <a:spcPct val="100000"/>
              </a:lnSpc>
              <a:spcBef>
                <a:spcPts val="280"/>
              </a:spcBef>
              <a:spcAft>
                <a:spcPts val="0"/>
              </a:spcAft>
              <a:buClr>
                <a:schemeClr val="accent2"/>
              </a:buClr>
              <a:buSzPts val="1120"/>
              <a:buFont typeface="Arial"/>
              <a:buChar char="—"/>
              <a:defRPr sz="1400" b="0" i="0" u="none" strike="noStrike" cap="none">
                <a:solidFill>
                  <a:schemeClr val="dk1"/>
                </a:solidFill>
                <a:latin typeface="Arial"/>
                <a:ea typeface="Arial"/>
                <a:cs typeface="Arial"/>
                <a:sym typeface="Arial"/>
              </a:defRPr>
            </a:lvl8pPr>
            <a:lvl9pPr marL="4114800" marR="0" lvl="8" indent="-299720" algn="l" rtl="0">
              <a:lnSpc>
                <a:spcPct val="100000"/>
              </a:lnSpc>
              <a:spcBef>
                <a:spcPts val="280"/>
              </a:spcBef>
              <a:spcAft>
                <a:spcPts val="0"/>
              </a:spcAft>
              <a:buClr>
                <a:schemeClr val="accent2"/>
              </a:buClr>
              <a:buSzPts val="1120"/>
              <a:buFont typeface="Arial"/>
              <a:buChar char="—"/>
              <a:defRPr sz="14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
        <p:cNvGrpSpPr/>
        <p:nvPr/>
      </p:nvGrpSpPr>
      <p:grpSpPr>
        <a:xfrm>
          <a:off x="0" y="0"/>
          <a:ext cx="0" cy="0"/>
          <a:chOff x="0" y="0"/>
          <a:chExt cx="0" cy="0"/>
        </a:xfrm>
      </p:grpSpPr>
      <p:pic>
        <p:nvPicPr>
          <p:cNvPr id="17" name="Google Shape;17;p26" descr="NSGC_Corp_PPT_0308-2"/>
          <p:cNvPicPr preferRelativeResize="0"/>
          <p:nvPr/>
        </p:nvPicPr>
        <p:blipFill rotWithShape="1">
          <a:blip r:embed="rId4">
            <a:alphaModFix/>
          </a:blip>
          <a:srcRect/>
          <a:stretch/>
        </p:blipFill>
        <p:spPr>
          <a:xfrm>
            <a:off x="0" y="0"/>
            <a:ext cx="9145587" cy="6859587"/>
          </a:xfrm>
          <a:prstGeom prst="rect">
            <a:avLst/>
          </a:prstGeom>
          <a:noFill/>
          <a:ln>
            <a:noFill/>
          </a:ln>
        </p:spPr>
      </p:pic>
      <p:sp>
        <p:nvSpPr>
          <p:cNvPr id="18" name="Google Shape;18;p26"/>
          <p:cNvSpPr txBox="1">
            <a:spLocks noGrp="1"/>
          </p:cNvSpPr>
          <p:nvPr>
            <p:ph type="title"/>
          </p:nvPr>
        </p:nvSpPr>
        <p:spPr>
          <a:xfrm>
            <a:off x="381000" y="533400"/>
            <a:ext cx="8458200" cy="685800"/>
          </a:xfrm>
          <a:prstGeom prst="rect">
            <a:avLst/>
          </a:prstGeom>
          <a:noFill/>
          <a:ln>
            <a:noFill/>
          </a:ln>
        </p:spPr>
        <p:txBody>
          <a:bodyPr spcFirstLastPara="1" wrap="square" lIns="91425" tIns="45700" rIns="91425" bIns="45700" anchor="ctr" anchorCtr="0">
            <a:noAutofit/>
          </a:bodyPr>
          <a:lstStyle>
            <a:lvl1pPr marR="0" lvl="0" algn="l" rtl="0">
              <a:lnSpc>
                <a:spcPct val="8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1pPr>
            <a:lvl2pPr marR="0" lvl="1" algn="l" rtl="0">
              <a:lnSpc>
                <a:spcPct val="8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2pPr>
            <a:lvl3pPr marR="0" lvl="2" algn="l" rtl="0">
              <a:lnSpc>
                <a:spcPct val="8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3pPr>
            <a:lvl4pPr marR="0" lvl="3" algn="l" rtl="0">
              <a:lnSpc>
                <a:spcPct val="8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4pPr>
            <a:lvl5pPr marR="0" lvl="4" algn="l" rtl="0">
              <a:lnSpc>
                <a:spcPct val="8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5pPr>
            <a:lvl6pPr marR="0" lvl="5" algn="l" rtl="0">
              <a:lnSpc>
                <a:spcPct val="8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6pPr>
            <a:lvl7pPr marR="0" lvl="6" algn="l" rtl="0">
              <a:lnSpc>
                <a:spcPct val="8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7pPr>
            <a:lvl8pPr marR="0" lvl="7" algn="l" rtl="0">
              <a:lnSpc>
                <a:spcPct val="8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8pPr>
            <a:lvl9pPr marR="0" lvl="8" algn="l" rtl="0">
              <a:lnSpc>
                <a:spcPct val="8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9pPr>
          </a:lstStyle>
          <a:p>
            <a:endParaRPr/>
          </a:p>
        </p:txBody>
      </p:sp>
      <p:sp>
        <p:nvSpPr>
          <p:cNvPr id="19" name="Google Shape;19;p26"/>
          <p:cNvSpPr txBox="1">
            <a:spLocks noGrp="1"/>
          </p:cNvSpPr>
          <p:nvPr>
            <p:ph type="body" idx="1"/>
          </p:nvPr>
        </p:nvSpPr>
        <p:spPr>
          <a:xfrm>
            <a:off x="381000" y="1219200"/>
            <a:ext cx="8458200" cy="45720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1pPr>
            <a:lvl2pPr marL="914400" marR="0" lvl="1" indent="-342900" algn="l" rtl="0">
              <a:lnSpc>
                <a:spcPct val="100000"/>
              </a:lnSpc>
              <a:spcBef>
                <a:spcPts val="360"/>
              </a:spcBef>
              <a:spcAft>
                <a:spcPts val="0"/>
              </a:spcAft>
              <a:buClr>
                <a:schemeClr val="accent2"/>
              </a:buClr>
              <a:buSzPts val="1800"/>
              <a:buFont typeface="Arial"/>
              <a:buChar char="&gt;"/>
              <a:defRPr sz="1800" b="0" i="0" u="none" strike="noStrike" cap="none">
                <a:solidFill>
                  <a:schemeClr val="dk1"/>
                </a:solidFill>
                <a:latin typeface="Arial"/>
                <a:ea typeface="Arial"/>
                <a:cs typeface="Arial"/>
                <a:sym typeface="Arial"/>
              </a:defRPr>
            </a:lvl2pPr>
            <a:lvl3pPr marL="1371600" marR="0" lvl="2" indent="-330200" algn="l" rtl="0">
              <a:lnSpc>
                <a:spcPct val="100000"/>
              </a:lnSpc>
              <a:spcBef>
                <a:spcPts val="320"/>
              </a:spcBef>
              <a:spcAft>
                <a:spcPts val="0"/>
              </a:spcAft>
              <a:buClr>
                <a:schemeClr val="hlink"/>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99719" algn="l" rtl="0">
              <a:lnSpc>
                <a:spcPct val="100000"/>
              </a:lnSpc>
              <a:spcBef>
                <a:spcPts val="280"/>
              </a:spcBef>
              <a:spcAft>
                <a:spcPts val="0"/>
              </a:spcAft>
              <a:buClr>
                <a:schemeClr val="accent1"/>
              </a:buClr>
              <a:buSzPts val="1120"/>
              <a:buFont typeface="Noto Sans Symbols"/>
              <a:buChar char="✔"/>
              <a:defRPr sz="1400" b="0" i="0" u="none" strike="noStrike" cap="none">
                <a:solidFill>
                  <a:schemeClr val="dk1"/>
                </a:solidFill>
                <a:latin typeface="Arial"/>
                <a:ea typeface="Arial"/>
                <a:cs typeface="Arial"/>
                <a:sym typeface="Arial"/>
              </a:defRPr>
            </a:lvl4pPr>
            <a:lvl5pPr marL="2286000" marR="0" lvl="4" indent="-299720" algn="l" rtl="0">
              <a:lnSpc>
                <a:spcPct val="100000"/>
              </a:lnSpc>
              <a:spcBef>
                <a:spcPts val="280"/>
              </a:spcBef>
              <a:spcAft>
                <a:spcPts val="0"/>
              </a:spcAft>
              <a:buClr>
                <a:schemeClr val="accent2"/>
              </a:buClr>
              <a:buSzPts val="1120"/>
              <a:buFont typeface="Arial"/>
              <a:buChar char="—"/>
              <a:defRPr sz="1400" b="0" i="0" u="none" strike="noStrike" cap="none">
                <a:solidFill>
                  <a:schemeClr val="dk1"/>
                </a:solidFill>
                <a:latin typeface="Arial"/>
                <a:ea typeface="Arial"/>
                <a:cs typeface="Arial"/>
                <a:sym typeface="Arial"/>
              </a:defRPr>
            </a:lvl5pPr>
            <a:lvl6pPr marL="2743200" marR="0" lvl="5" indent="-299720" algn="l" rtl="0">
              <a:lnSpc>
                <a:spcPct val="100000"/>
              </a:lnSpc>
              <a:spcBef>
                <a:spcPts val="280"/>
              </a:spcBef>
              <a:spcAft>
                <a:spcPts val="0"/>
              </a:spcAft>
              <a:buClr>
                <a:schemeClr val="accent2"/>
              </a:buClr>
              <a:buSzPts val="1120"/>
              <a:buFont typeface="Arial"/>
              <a:buChar char="—"/>
              <a:defRPr sz="1400" b="0" i="0" u="none" strike="noStrike" cap="none">
                <a:solidFill>
                  <a:schemeClr val="dk1"/>
                </a:solidFill>
                <a:latin typeface="Arial"/>
                <a:ea typeface="Arial"/>
                <a:cs typeface="Arial"/>
                <a:sym typeface="Arial"/>
              </a:defRPr>
            </a:lvl6pPr>
            <a:lvl7pPr marL="3200400" marR="0" lvl="6" indent="-299720" algn="l" rtl="0">
              <a:lnSpc>
                <a:spcPct val="100000"/>
              </a:lnSpc>
              <a:spcBef>
                <a:spcPts val="280"/>
              </a:spcBef>
              <a:spcAft>
                <a:spcPts val="0"/>
              </a:spcAft>
              <a:buClr>
                <a:schemeClr val="accent2"/>
              </a:buClr>
              <a:buSzPts val="1120"/>
              <a:buFont typeface="Arial"/>
              <a:buChar char="—"/>
              <a:defRPr sz="1400" b="0" i="0" u="none" strike="noStrike" cap="none">
                <a:solidFill>
                  <a:schemeClr val="dk1"/>
                </a:solidFill>
                <a:latin typeface="Arial"/>
                <a:ea typeface="Arial"/>
                <a:cs typeface="Arial"/>
                <a:sym typeface="Arial"/>
              </a:defRPr>
            </a:lvl7pPr>
            <a:lvl8pPr marL="3657600" marR="0" lvl="7" indent="-299720" algn="l" rtl="0">
              <a:lnSpc>
                <a:spcPct val="100000"/>
              </a:lnSpc>
              <a:spcBef>
                <a:spcPts val="280"/>
              </a:spcBef>
              <a:spcAft>
                <a:spcPts val="0"/>
              </a:spcAft>
              <a:buClr>
                <a:schemeClr val="accent2"/>
              </a:buClr>
              <a:buSzPts val="1120"/>
              <a:buFont typeface="Arial"/>
              <a:buChar char="—"/>
              <a:defRPr sz="1400" b="0" i="0" u="none" strike="noStrike" cap="none">
                <a:solidFill>
                  <a:schemeClr val="dk1"/>
                </a:solidFill>
                <a:latin typeface="Arial"/>
                <a:ea typeface="Arial"/>
                <a:cs typeface="Arial"/>
                <a:sym typeface="Arial"/>
              </a:defRPr>
            </a:lvl8pPr>
            <a:lvl9pPr marL="4114800" marR="0" lvl="8" indent="-299720" algn="l" rtl="0">
              <a:lnSpc>
                <a:spcPct val="100000"/>
              </a:lnSpc>
              <a:spcBef>
                <a:spcPts val="280"/>
              </a:spcBef>
              <a:spcAft>
                <a:spcPts val="0"/>
              </a:spcAft>
              <a:buClr>
                <a:schemeClr val="accent2"/>
              </a:buClr>
              <a:buSzPts val="112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20" name="Google Shape;20;p26"/>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9pPr>
          </a:lstStyle>
          <a:p>
            <a:endParaRPr/>
          </a:p>
        </p:txBody>
      </p:sp>
      <p:sp>
        <p:nvSpPr>
          <p:cNvPr id="21" name="Google Shape;21;p26"/>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9pPr>
          </a:lstStyle>
          <a:p>
            <a:endParaRPr/>
          </a:p>
        </p:txBody>
      </p:sp>
      <p:sp>
        <p:nvSpPr>
          <p:cNvPr id="22" name="Google Shape;22;p2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2400"/>
              <a:buFont typeface="Times"/>
              <a:buNone/>
              <a:defRPr sz="2400" b="0" i="0" u="none" strike="noStrike" cap="none">
                <a:solidFill>
                  <a:schemeClr val="dk1"/>
                </a:solidFill>
                <a:latin typeface="Times"/>
                <a:ea typeface="Times"/>
                <a:cs typeface="Times"/>
                <a:sym typeface="Times"/>
              </a:defRPr>
            </a:lvl1pPr>
            <a:lvl2pPr marL="0" marR="0" lvl="1" indent="0" algn="l" rtl="0">
              <a:lnSpc>
                <a:spcPct val="100000"/>
              </a:lnSpc>
              <a:spcBef>
                <a:spcPts val="0"/>
              </a:spcBef>
              <a:spcAft>
                <a:spcPts val="0"/>
              </a:spcAft>
              <a:buClr>
                <a:schemeClr val="dk1"/>
              </a:buClr>
              <a:buSzPts val="2400"/>
              <a:buFont typeface="Times"/>
              <a:buNone/>
              <a:defRPr sz="2400" b="0" i="0" u="none" strike="noStrike" cap="none">
                <a:solidFill>
                  <a:schemeClr val="dk1"/>
                </a:solidFill>
                <a:latin typeface="Times"/>
                <a:ea typeface="Times"/>
                <a:cs typeface="Times"/>
                <a:sym typeface="Times"/>
              </a:defRPr>
            </a:lvl2pPr>
            <a:lvl3pPr marL="0" marR="0" lvl="2" indent="0" algn="l" rtl="0">
              <a:lnSpc>
                <a:spcPct val="100000"/>
              </a:lnSpc>
              <a:spcBef>
                <a:spcPts val="0"/>
              </a:spcBef>
              <a:spcAft>
                <a:spcPts val="0"/>
              </a:spcAft>
              <a:buClr>
                <a:schemeClr val="dk1"/>
              </a:buClr>
              <a:buSzPts val="2400"/>
              <a:buFont typeface="Times"/>
              <a:buNone/>
              <a:defRPr sz="2400" b="0" i="0" u="none" strike="noStrike" cap="none">
                <a:solidFill>
                  <a:schemeClr val="dk1"/>
                </a:solidFill>
                <a:latin typeface="Times"/>
                <a:ea typeface="Times"/>
                <a:cs typeface="Times"/>
                <a:sym typeface="Times"/>
              </a:defRPr>
            </a:lvl3pPr>
            <a:lvl4pPr marL="0" marR="0" lvl="3" indent="0" algn="l" rtl="0">
              <a:lnSpc>
                <a:spcPct val="100000"/>
              </a:lnSpc>
              <a:spcBef>
                <a:spcPts val="0"/>
              </a:spcBef>
              <a:spcAft>
                <a:spcPts val="0"/>
              </a:spcAft>
              <a:buClr>
                <a:schemeClr val="dk1"/>
              </a:buClr>
              <a:buSzPts val="2400"/>
              <a:buFont typeface="Times"/>
              <a:buNone/>
              <a:defRPr sz="2400" b="0" i="0" u="none" strike="noStrike" cap="none">
                <a:solidFill>
                  <a:schemeClr val="dk1"/>
                </a:solidFill>
                <a:latin typeface="Times"/>
                <a:ea typeface="Times"/>
                <a:cs typeface="Times"/>
                <a:sym typeface="Times"/>
              </a:defRPr>
            </a:lvl4pPr>
            <a:lvl5pPr marL="0" marR="0" lvl="4" indent="0" algn="l" rtl="0">
              <a:lnSpc>
                <a:spcPct val="100000"/>
              </a:lnSpc>
              <a:spcBef>
                <a:spcPts val="0"/>
              </a:spcBef>
              <a:spcAft>
                <a:spcPts val="0"/>
              </a:spcAft>
              <a:buClr>
                <a:schemeClr val="dk1"/>
              </a:buClr>
              <a:buSzPts val="2400"/>
              <a:buFont typeface="Times"/>
              <a:buNone/>
              <a:defRPr sz="2400" b="0" i="0" u="none" strike="noStrike" cap="none">
                <a:solidFill>
                  <a:schemeClr val="dk1"/>
                </a:solidFill>
                <a:latin typeface="Times"/>
                <a:ea typeface="Times"/>
                <a:cs typeface="Times"/>
                <a:sym typeface="Times"/>
              </a:defRPr>
            </a:lvl5pPr>
            <a:lvl6pPr marL="0" marR="0" lvl="5" indent="0" algn="l" rtl="0">
              <a:lnSpc>
                <a:spcPct val="100000"/>
              </a:lnSpc>
              <a:spcBef>
                <a:spcPts val="0"/>
              </a:spcBef>
              <a:spcAft>
                <a:spcPts val="0"/>
              </a:spcAft>
              <a:buClr>
                <a:schemeClr val="dk1"/>
              </a:buClr>
              <a:buSzPts val="2400"/>
              <a:buFont typeface="Times"/>
              <a:buNone/>
              <a:defRPr sz="2400" b="0" i="0" u="none" strike="noStrike" cap="none">
                <a:solidFill>
                  <a:schemeClr val="dk1"/>
                </a:solidFill>
                <a:latin typeface="Times"/>
                <a:ea typeface="Times"/>
                <a:cs typeface="Times"/>
                <a:sym typeface="Times"/>
              </a:defRPr>
            </a:lvl6pPr>
            <a:lvl7pPr marL="0" marR="0" lvl="6" indent="0" algn="l" rtl="0">
              <a:lnSpc>
                <a:spcPct val="100000"/>
              </a:lnSpc>
              <a:spcBef>
                <a:spcPts val="0"/>
              </a:spcBef>
              <a:spcAft>
                <a:spcPts val="0"/>
              </a:spcAft>
              <a:buClr>
                <a:schemeClr val="dk1"/>
              </a:buClr>
              <a:buSzPts val="2400"/>
              <a:buFont typeface="Times"/>
              <a:buNone/>
              <a:defRPr sz="2400" b="0" i="0" u="none" strike="noStrike" cap="none">
                <a:solidFill>
                  <a:schemeClr val="dk1"/>
                </a:solidFill>
                <a:latin typeface="Times"/>
                <a:ea typeface="Times"/>
                <a:cs typeface="Times"/>
                <a:sym typeface="Times"/>
              </a:defRPr>
            </a:lvl7pPr>
            <a:lvl8pPr marL="0" marR="0" lvl="7" indent="0" algn="l" rtl="0">
              <a:lnSpc>
                <a:spcPct val="100000"/>
              </a:lnSpc>
              <a:spcBef>
                <a:spcPts val="0"/>
              </a:spcBef>
              <a:spcAft>
                <a:spcPts val="0"/>
              </a:spcAft>
              <a:buClr>
                <a:schemeClr val="dk1"/>
              </a:buClr>
              <a:buSzPts val="2400"/>
              <a:buFont typeface="Times"/>
              <a:buNone/>
              <a:defRPr sz="2400" b="0" i="0" u="none" strike="noStrike" cap="none">
                <a:solidFill>
                  <a:schemeClr val="dk1"/>
                </a:solidFill>
                <a:latin typeface="Times"/>
                <a:ea typeface="Times"/>
                <a:cs typeface="Times"/>
                <a:sym typeface="Times"/>
              </a:defRPr>
            </a:lvl8pPr>
            <a:lvl9pPr marL="0" marR="0" lvl="8" indent="0" algn="l" rtl="0">
              <a:lnSpc>
                <a:spcPct val="100000"/>
              </a:lnSpc>
              <a:spcBef>
                <a:spcPts val="0"/>
              </a:spcBef>
              <a:spcAft>
                <a:spcPts val="0"/>
              </a:spcAft>
              <a:buClr>
                <a:schemeClr val="dk1"/>
              </a:buClr>
              <a:buSzPts val="2400"/>
              <a:buFont typeface="Times"/>
              <a:buNone/>
              <a:defRPr sz="2400" b="0" i="0" u="none" strike="noStrike" cap="none">
                <a:solidFill>
                  <a:schemeClr val="dk1"/>
                </a:solidFill>
                <a:latin typeface="Times"/>
                <a:ea typeface="Times"/>
                <a:cs typeface="Times"/>
                <a:sym typeface="Times"/>
              </a:defRPr>
            </a:lvl9pPr>
          </a:lstStyle>
          <a:p>
            <a:pPr marL="0" lvl="0" indent="0" algn="l"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1" r:id="rId1"/>
    <p:sldLayoutId id="2147483678"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
        <p:cNvGrpSpPr/>
        <p:nvPr/>
      </p:nvGrpSpPr>
      <p:grpSpPr>
        <a:xfrm>
          <a:off x="0" y="0"/>
          <a:ext cx="0" cy="0"/>
          <a:chOff x="0" y="0"/>
          <a:chExt cx="0" cy="0"/>
        </a:xfrm>
      </p:grpSpPr>
      <p:pic>
        <p:nvPicPr>
          <p:cNvPr id="31" name="Google Shape;31;p28" descr="NSGC_Corp_PPT_0308-2"/>
          <p:cNvPicPr preferRelativeResize="0"/>
          <p:nvPr/>
        </p:nvPicPr>
        <p:blipFill rotWithShape="1">
          <a:blip r:embed="rId12">
            <a:alphaModFix/>
          </a:blip>
          <a:srcRect/>
          <a:stretch/>
        </p:blipFill>
        <p:spPr>
          <a:xfrm>
            <a:off x="0" y="0"/>
            <a:ext cx="9145587" cy="6859587"/>
          </a:xfrm>
          <a:prstGeom prst="rect">
            <a:avLst/>
          </a:prstGeom>
          <a:noFill/>
          <a:ln>
            <a:noFill/>
          </a:ln>
        </p:spPr>
      </p:pic>
      <p:sp>
        <p:nvSpPr>
          <p:cNvPr id="32" name="Google Shape;32;p28"/>
          <p:cNvSpPr txBox="1">
            <a:spLocks noGrp="1"/>
          </p:cNvSpPr>
          <p:nvPr>
            <p:ph type="title"/>
          </p:nvPr>
        </p:nvSpPr>
        <p:spPr>
          <a:xfrm>
            <a:off x="381000" y="533400"/>
            <a:ext cx="8458200" cy="685800"/>
          </a:xfrm>
          <a:prstGeom prst="rect">
            <a:avLst/>
          </a:prstGeom>
          <a:noFill/>
          <a:ln>
            <a:noFill/>
          </a:ln>
        </p:spPr>
        <p:txBody>
          <a:bodyPr spcFirstLastPara="1" wrap="square" lIns="91425" tIns="45700" rIns="91425" bIns="45700" anchor="ctr" anchorCtr="0">
            <a:noAutofit/>
          </a:bodyPr>
          <a:lstStyle>
            <a:lvl1pPr marR="0" lvl="0" algn="l" rtl="0">
              <a:lnSpc>
                <a:spcPct val="8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1pPr>
            <a:lvl2pPr marR="0" lvl="1" algn="l" rtl="0">
              <a:lnSpc>
                <a:spcPct val="8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2pPr>
            <a:lvl3pPr marR="0" lvl="2" algn="l" rtl="0">
              <a:lnSpc>
                <a:spcPct val="8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3pPr>
            <a:lvl4pPr marR="0" lvl="3" algn="l" rtl="0">
              <a:lnSpc>
                <a:spcPct val="8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4pPr>
            <a:lvl5pPr marR="0" lvl="4" algn="l" rtl="0">
              <a:lnSpc>
                <a:spcPct val="8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5pPr>
            <a:lvl6pPr marR="0" lvl="5" algn="l" rtl="0">
              <a:lnSpc>
                <a:spcPct val="8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6pPr>
            <a:lvl7pPr marR="0" lvl="6" algn="l" rtl="0">
              <a:lnSpc>
                <a:spcPct val="8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7pPr>
            <a:lvl8pPr marR="0" lvl="7" algn="l" rtl="0">
              <a:lnSpc>
                <a:spcPct val="8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8pPr>
            <a:lvl9pPr marR="0" lvl="8" algn="l" rtl="0">
              <a:lnSpc>
                <a:spcPct val="8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9pPr>
          </a:lstStyle>
          <a:p>
            <a:endParaRPr/>
          </a:p>
        </p:txBody>
      </p:sp>
      <p:sp>
        <p:nvSpPr>
          <p:cNvPr id="33" name="Google Shape;33;p28"/>
          <p:cNvSpPr txBox="1">
            <a:spLocks noGrp="1"/>
          </p:cNvSpPr>
          <p:nvPr>
            <p:ph type="body" idx="1"/>
          </p:nvPr>
        </p:nvSpPr>
        <p:spPr>
          <a:xfrm>
            <a:off x="381000" y="1219200"/>
            <a:ext cx="8458200" cy="45720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1pPr>
            <a:lvl2pPr marL="914400" marR="0" lvl="1" indent="-342900" algn="l" rtl="0">
              <a:lnSpc>
                <a:spcPct val="100000"/>
              </a:lnSpc>
              <a:spcBef>
                <a:spcPts val="360"/>
              </a:spcBef>
              <a:spcAft>
                <a:spcPts val="0"/>
              </a:spcAft>
              <a:buClr>
                <a:schemeClr val="accent2"/>
              </a:buClr>
              <a:buSzPts val="1800"/>
              <a:buFont typeface="Arial"/>
              <a:buChar char="&gt;"/>
              <a:defRPr sz="1800" b="0" i="0" u="none" strike="noStrike" cap="none">
                <a:solidFill>
                  <a:schemeClr val="dk1"/>
                </a:solidFill>
                <a:latin typeface="Arial"/>
                <a:ea typeface="Arial"/>
                <a:cs typeface="Arial"/>
                <a:sym typeface="Arial"/>
              </a:defRPr>
            </a:lvl2pPr>
            <a:lvl3pPr marL="1371600" marR="0" lvl="2" indent="-330200" algn="l" rtl="0">
              <a:lnSpc>
                <a:spcPct val="100000"/>
              </a:lnSpc>
              <a:spcBef>
                <a:spcPts val="320"/>
              </a:spcBef>
              <a:spcAft>
                <a:spcPts val="0"/>
              </a:spcAft>
              <a:buClr>
                <a:schemeClr val="hlink"/>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99719" algn="l" rtl="0">
              <a:lnSpc>
                <a:spcPct val="100000"/>
              </a:lnSpc>
              <a:spcBef>
                <a:spcPts val="280"/>
              </a:spcBef>
              <a:spcAft>
                <a:spcPts val="0"/>
              </a:spcAft>
              <a:buClr>
                <a:schemeClr val="accent1"/>
              </a:buClr>
              <a:buSzPts val="1120"/>
              <a:buFont typeface="Noto Sans Symbols"/>
              <a:buChar char="✔"/>
              <a:defRPr sz="1400" b="0" i="0" u="none" strike="noStrike" cap="none">
                <a:solidFill>
                  <a:schemeClr val="dk1"/>
                </a:solidFill>
                <a:latin typeface="Arial"/>
                <a:ea typeface="Arial"/>
                <a:cs typeface="Arial"/>
                <a:sym typeface="Arial"/>
              </a:defRPr>
            </a:lvl4pPr>
            <a:lvl5pPr marL="2286000" marR="0" lvl="4" indent="-299720" algn="l" rtl="0">
              <a:lnSpc>
                <a:spcPct val="100000"/>
              </a:lnSpc>
              <a:spcBef>
                <a:spcPts val="280"/>
              </a:spcBef>
              <a:spcAft>
                <a:spcPts val="0"/>
              </a:spcAft>
              <a:buClr>
                <a:schemeClr val="accent2"/>
              </a:buClr>
              <a:buSzPts val="1120"/>
              <a:buFont typeface="Arial"/>
              <a:buChar char="—"/>
              <a:defRPr sz="1400" b="0" i="0" u="none" strike="noStrike" cap="none">
                <a:solidFill>
                  <a:schemeClr val="dk1"/>
                </a:solidFill>
                <a:latin typeface="Arial"/>
                <a:ea typeface="Arial"/>
                <a:cs typeface="Arial"/>
                <a:sym typeface="Arial"/>
              </a:defRPr>
            </a:lvl5pPr>
            <a:lvl6pPr marL="2743200" marR="0" lvl="5" indent="-299720" algn="l" rtl="0">
              <a:lnSpc>
                <a:spcPct val="100000"/>
              </a:lnSpc>
              <a:spcBef>
                <a:spcPts val="280"/>
              </a:spcBef>
              <a:spcAft>
                <a:spcPts val="0"/>
              </a:spcAft>
              <a:buClr>
                <a:schemeClr val="accent2"/>
              </a:buClr>
              <a:buSzPts val="1120"/>
              <a:buFont typeface="Arial"/>
              <a:buChar char="—"/>
              <a:defRPr sz="1400" b="0" i="0" u="none" strike="noStrike" cap="none">
                <a:solidFill>
                  <a:schemeClr val="dk1"/>
                </a:solidFill>
                <a:latin typeface="Arial"/>
                <a:ea typeface="Arial"/>
                <a:cs typeface="Arial"/>
                <a:sym typeface="Arial"/>
              </a:defRPr>
            </a:lvl6pPr>
            <a:lvl7pPr marL="3200400" marR="0" lvl="6" indent="-299720" algn="l" rtl="0">
              <a:lnSpc>
                <a:spcPct val="100000"/>
              </a:lnSpc>
              <a:spcBef>
                <a:spcPts val="280"/>
              </a:spcBef>
              <a:spcAft>
                <a:spcPts val="0"/>
              </a:spcAft>
              <a:buClr>
                <a:schemeClr val="accent2"/>
              </a:buClr>
              <a:buSzPts val="1120"/>
              <a:buFont typeface="Arial"/>
              <a:buChar char="—"/>
              <a:defRPr sz="1400" b="0" i="0" u="none" strike="noStrike" cap="none">
                <a:solidFill>
                  <a:schemeClr val="dk1"/>
                </a:solidFill>
                <a:latin typeface="Arial"/>
                <a:ea typeface="Arial"/>
                <a:cs typeface="Arial"/>
                <a:sym typeface="Arial"/>
              </a:defRPr>
            </a:lvl7pPr>
            <a:lvl8pPr marL="3657600" marR="0" lvl="7" indent="-299720" algn="l" rtl="0">
              <a:lnSpc>
                <a:spcPct val="100000"/>
              </a:lnSpc>
              <a:spcBef>
                <a:spcPts val="280"/>
              </a:spcBef>
              <a:spcAft>
                <a:spcPts val="0"/>
              </a:spcAft>
              <a:buClr>
                <a:schemeClr val="accent2"/>
              </a:buClr>
              <a:buSzPts val="1120"/>
              <a:buFont typeface="Arial"/>
              <a:buChar char="—"/>
              <a:defRPr sz="1400" b="0" i="0" u="none" strike="noStrike" cap="none">
                <a:solidFill>
                  <a:schemeClr val="dk1"/>
                </a:solidFill>
                <a:latin typeface="Arial"/>
                <a:ea typeface="Arial"/>
                <a:cs typeface="Arial"/>
                <a:sym typeface="Arial"/>
              </a:defRPr>
            </a:lvl8pPr>
            <a:lvl9pPr marL="4114800" marR="0" lvl="8" indent="-299720" algn="l" rtl="0">
              <a:lnSpc>
                <a:spcPct val="100000"/>
              </a:lnSpc>
              <a:spcBef>
                <a:spcPts val="280"/>
              </a:spcBef>
              <a:spcAft>
                <a:spcPts val="0"/>
              </a:spcAft>
              <a:buClr>
                <a:schemeClr val="accent2"/>
              </a:buClr>
              <a:buSzPts val="1120"/>
              <a:buFont typeface="Arial"/>
              <a:buChar char="—"/>
              <a:defRPr sz="14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8" descr="NSGC_Corp_PPT_0308-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381000" y="533400"/>
            <a:ext cx="845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381000" y="1219200"/>
            <a:ext cx="8458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361553928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hf sldNum="0" hdr="0" ftr="0" dt="0"/>
  <p:txStyles>
    <p:titleStyle>
      <a:lvl1pPr algn="l" rtl="0" eaLnBrk="0" fontAlgn="base" hangingPunct="0">
        <a:lnSpc>
          <a:spcPct val="80000"/>
        </a:lnSpc>
        <a:spcBef>
          <a:spcPct val="0"/>
        </a:spcBef>
        <a:spcAft>
          <a:spcPct val="0"/>
        </a:spcAft>
        <a:defRPr sz="2400" b="1">
          <a:solidFill>
            <a:schemeClr val="tx1"/>
          </a:solidFill>
          <a:latin typeface="+mj-lt"/>
          <a:ea typeface="ＭＳ Ｐゴシック" charset="-128"/>
          <a:cs typeface="ＭＳ Ｐゴシック" charset="-128"/>
        </a:defRPr>
      </a:lvl1pPr>
      <a:lvl2pPr algn="l" rtl="0" eaLnBrk="0" fontAlgn="base" hangingPunct="0">
        <a:lnSpc>
          <a:spcPct val="80000"/>
        </a:lnSpc>
        <a:spcBef>
          <a:spcPct val="0"/>
        </a:spcBef>
        <a:spcAft>
          <a:spcPct val="0"/>
        </a:spcAft>
        <a:defRPr sz="2400" b="1">
          <a:solidFill>
            <a:schemeClr val="tx1"/>
          </a:solidFill>
          <a:latin typeface="Arial" charset="0"/>
          <a:ea typeface="ＭＳ Ｐゴシック" charset="-128"/>
          <a:cs typeface="ＭＳ Ｐゴシック" charset="-128"/>
        </a:defRPr>
      </a:lvl2pPr>
      <a:lvl3pPr algn="l" rtl="0" eaLnBrk="0" fontAlgn="base" hangingPunct="0">
        <a:lnSpc>
          <a:spcPct val="80000"/>
        </a:lnSpc>
        <a:spcBef>
          <a:spcPct val="0"/>
        </a:spcBef>
        <a:spcAft>
          <a:spcPct val="0"/>
        </a:spcAft>
        <a:defRPr sz="2400" b="1">
          <a:solidFill>
            <a:schemeClr val="tx1"/>
          </a:solidFill>
          <a:latin typeface="Arial" charset="0"/>
          <a:ea typeface="ＭＳ Ｐゴシック" charset="-128"/>
          <a:cs typeface="ＭＳ Ｐゴシック" charset="-128"/>
        </a:defRPr>
      </a:lvl3pPr>
      <a:lvl4pPr algn="l" rtl="0" eaLnBrk="0" fontAlgn="base" hangingPunct="0">
        <a:lnSpc>
          <a:spcPct val="80000"/>
        </a:lnSpc>
        <a:spcBef>
          <a:spcPct val="0"/>
        </a:spcBef>
        <a:spcAft>
          <a:spcPct val="0"/>
        </a:spcAft>
        <a:defRPr sz="2400" b="1">
          <a:solidFill>
            <a:schemeClr val="tx1"/>
          </a:solidFill>
          <a:latin typeface="Arial" charset="0"/>
          <a:ea typeface="ＭＳ Ｐゴシック" charset="-128"/>
          <a:cs typeface="ＭＳ Ｐゴシック" charset="-128"/>
        </a:defRPr>
      </a:lvl4pPr>
      <a:lvl5pPr algn="l" rtl="0" eaLnBrk="0" fontAlgn="base" hangingPunct="0">
        <a:lnSpc>
          <a:spcPct val="80000"/>
        </a:lnSpc>
        <a:spcBef>
          <a:spcPct val="0"/>
        </a:spcBef>
        <a:spcAft>
          <a:spcPct val="0"/>
        </a:spcAft>
        <a:defRPr sz="2400" b="1">
          <a:solidFill>
            <a:schemeClr val="tx1"/>
          </a:solidFill>
          <a:latin typeface="Arial" charset="0"/>
          <a:ea typeface="ＭＳ Ｐゴシック" charset="-128"/>
          <a:cs typeface="ＭＳ Ｐゴシック" charset="-128"/>
        </a:defRPr>
      </a:lvl5pPr>
      <a:lvl6pPr marL="457200" algn="l" rtl="0" fontAlgn="base">
        <a:lnSpc>
          <a:spcPct val="80000"/>
        </a:lnSpc>
        <a:spcBef>
          <a:spcPct val="0"/>
        </a:spcBef>
        <a:spcAft>
          <a:spcPct val="0"/>
        </a:spcAft>
        <a:defRPr sz="2400" b="1">
          <a:solidFill>
            <a:schemeClr val="tx1"/>
          </a:solidFill>
          <a:latin typeface="Arial" charset="0"/>
        </a:defRPr>
      </a:lvl6pPr>
      <a:lvl7pPr marL="914400" algn="l" rtl="0" fontAlgn="base">
        <a:lnSpc>
          <a:spcPct val="80000"/>
        </a:lnSpc>
        <a:spcBef>
          <a:spcPct val="0"/>
        </a:spcBef>
        <a:spcAft>
          <a:spcPct val="0"/>
        </a:spcAft>
        <a:defRPr sz="2400" b="1">
          <a:solidFill>
            <a:schemeClr val="tx1"/>
          </a:solidFill>
          <a:latin typeface="Arial" charset="0"/>
        </a:defRPr>
      </a:lvl7pPr>
      <a:lvl8pPr marL="1371600" algn="l" rtl="0" fontAlgn="base">
        <a:lnSpc>
          <a:spcPct val="80000"/>
        </a:lnSpc>
        <a:spcBef>
          <a:spcPct val="0"/>
        </a:spcBef>
        <a:spcAft>
          <a:spcPct val="0"/>
        </a:spcAft>
        <a:defRPr sz="2400" b="1">
          <a:solidFill>
            <a:schemeClr val="tx1"/>
          </a:solidFill>
          <a:latin typeface="Arial" charset="0"/>
        </a:defRPr>
      </a:lvl8pPr>
      <a:lvl9pPr marL="1828800" algn="l" rtl="0" fontAlgn="base">
        <a:lnSpc>
          <a:spcPct val="80000"/>
        </a:lnSpc>
        <a:spcBef>
          <a:spcPct val="0"/>
        </a:spcBef>
        <a:spcAft>
          <a:spcPct val="0"/>
        </a:spcAft>
        <a:defRPr sz="2400" b="1">
          <a:solidFill>
            <a:schemeClr val="tx1"/>
          </a:solidFill>
          <a:latin typeface="Arial" charset="0"/>
        </a:defRPr>
      </a:lvl9pPr>
    </p:titleStyle>
    <p:bodyStyle>
      <a:lvl1pPr marL="230188" indent="-230188"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ＭＳ Ｐゴシック" charset="-128"/>
          <a:cs typeface="ＭＳ Ｐゴシック" charset="-128"/>
        </a:defRPr>
      </a:lvl1pPr>
      <a:lvl2pPr marL="571500" indent="-227013" algn="l" rtl="0" eaLnBrk="0" fontAlgn="base" hangingPunct="0">
        <a:spcBef>
          <a:spcPct val="20000"/>
        </a:spcBef>
        <a:spcAft>
          <a:spcPct val="0"/>
        </a:spcAft>
        <a:buClr>
          <a:schemeClr val="accent2"/>
        </a:buClr>
        <a:buSzPct val="100000"/>
        <a:buChar char="&gt;"/>
        <a:defRPr>
          <a:solidFill>
            <a:schemeClr val="tx1"/>
          </a:solidFill>
          <a:latin typeface="+mn-lt"/>
          <a:ea typeface="ＭＳ Ｐゴシック" charset="-128"/>
        </a:defRPr>
      </a:lvl2pPr>
      <a:lvl3pPr marL="969963" indent="-284163" algn="l" rtl="0" eaLnBrk="0" fontAlgn="base" hangingPunct="0">
        <a:spcBef>
          <a:spcPct val="20000"/>
        </a:spcBef>
        <a:spcAft>
          <a:spcPct val="0"/>
        </a:spcAft>
        <a:buClr>
          <a:schemeClr val="hlink"/>
        </a:buClr>
        <a:buChar char="—"/>
        <a:defRPr sz="1600">
          <a:solidFill>
            <a:schemeClr val="tx1"/>
          </a:solidFill>
          <a:latin typeface="+mn-lt"/>
          <a:ea typeface="ＭＳ Ｐゴシック" charset="-128"/>
        </a:defRPr>
      </a:lvl3pPr>
      <a:lvl4pPr marL="1311275" indent="-227013" algn="l" rtl="0" eaLnBrk="0" fontAlgn="base" hangingPunct="0">
        <a:spcBef>
          <a:spcPct val="20000"/>
        </a:spcBef>
        <a:spcAft>
          <a:spcPct val="0"/>
        </a:spcAft>
        <a:buClr>
          <a:schemeClr val="accent1"/>
        </a:buClr>
        <a:buSzPct val="80000"/>
        <a:buFont typeface="Wingdings" panose="05000000000000000000" pitchFamily="2" charset="2"/>
        <a:buChar char="ü"/>
        <a:defRPr sz="1400">
          <a:solidFill>
            <a:schemeClr val="tx1"/>
          </a:solidFill>
          <a:latin typeface="+mn-lt"/>
          <a:ea typeface="ＭＳ Ｐゴシック" charset="-128"/>
        </a:defRPr>
      </a:lvl4pPr>
      <a:lvl5pPr marL="1649413" indent="-223838" algn="l" rtl="0" eaLnBrk="0" fontAlgn="base" hangingPunct="0">
        <a:spcBef>
          <a:spcPct val="20000"/>
        </a:spcBef>
        <a:spcAft>
          <a:spcPct val="0"/>
        </a:spcAft>
        <a:buClr>
          <a:schemeClr val="accent2"/>
        </a:buClr>
        <a:buSzPct val="80000"/>
        <a:buFont typeface="Arial" panose="020B0604020202020204" pitchFamily="34" charset="0"/>
        <a:buChar char="—"/>
        <a:defRPr sz="1400">
          <a:solidFill>
            <a:schemeClr val="tx1"/>
          </a:solidFill>
          <a:latin typeface="+mn-lt"/>
          <a:ea typeface="ＭＳ Ｐゴシック" charset="-128"/>
        </a:defRPr>
      </a:lvl5pPr>
      <a:lvl6pPr marL="2106613" indent="-223838" algn="l" rtl="0" fontAlgn="base">
        <a:spcBef>
          <a:spcPct val="20000"/>
        </a:spcBef>
        <a:spcAft>
          <a:spcPct val="0"/>
        </a:spcAft>
        <a:buClr>
          <a:schemeClr val="accent2"/>
        </a:buClr>
        <a:buSzPct val="80000"/>
        <a:buFont typeface="Arial" charset="0"/>
        <a:buChar char="—"/>
        <a:defRPr sz="1400">
          <a:solidFill>
            <a:schemeClr val="tx1"/>
          </a:solidFill>
          <a:latin typeface="+mn-lt"/>
          <a:ea typeface="ＭＳ Ｐゴシック" charset="-128"/>
        </a:defRPr>
      </a:lvl6pPr>
      <a:lvl7pPr marL="2563813" indent="-223838" algn="l" rtl="0" fontAlgn="base">
        <a:spcBef>
          <a:spcPct val="20000"/>
        </a:spcBef>
        <a:spcAft>
          <a:spcPct val="0"/>
        </a:spcAft>
        <a:buClr>
          <a:schemeClr val="accent2"/>
        </a:buClr>
        <a:buSzPct val="80000"/>
        <a:buFont typeface="Arial" charset="0"/>
        <a:buChar char="—"/>
        <a:defRPr sz="1400">
          <a:solidFill>
            <a:schemeClr val="tx1"/>
          </a:solidFill>
          <a:latin typeface="+mn-lt"/>
          <a:ea typeface="ＭＳ Ｐゴシック" charset="-128"/>
        </a:defRPr>
      </a:lvl7pPr>
      <a:lvl8pPr marL="3021013" indent="-223838" algn="l" rtl="0" fontAlgn="base">
        <a:spcBef>
          <a:spcPct val="20000"/>
        </a:spcBef>
        <a:spcAft>
          <a:spcPct val="0"/>
        </a:spcAft>
        <a:buClr>
          <a:schemeClr val="accent2"/>
        </a:buClr>
        <a:buSzPct val="80000"/>
        <a:buFont typeface="Arial" charset="0"/>
        <a:buChar char="—"/>
        <a:defRPr sz="1400">
          <a:solidFill>
            <a:schemeClr val="tx1"/>
          </a:solidFill>
          <a:latin typeface="+mn-lt"/>
          <a:ea typeface="ＭＳ Ｐゴシック" charset="-128"/>
        </a:defRPr>
      </a:lvl8pPr>
      <a:lvl9pPr marL="3478213" indent="-223838" algn="l" rtl="0" fontAlgn="base">
        <a:spcBef>
          <a:spcPct val="20000"/>
        </a:spcBef>
        <a:spcAft>
          <a:spcPct val="0"/>
        </a:spcAft>
        <a:buClr>
          <a:schemeClr val="accent2"/>
        </a:buClr>
        <a:buSzPct val="80000"/>
        <a:buFont typeface="Arial" charset="0"/>
        <a:buChar char="—"/>
        <a:defRPr sz="14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
          <p:cNvSpPr txBox="1">
            <a:spLocks noGrp="1"/>
          </p:cNvSpPr>
          <p:nvPr>
            <p:ph type="ctrTitle"/>
          </p:nvPr>
        </p:nvSpPr>
        <p:spPr>
          <a:xfrm>
            <a:off x="2209800" y="1295400"/>
            <a:ext cx="6248400" cy="1600200"/>
          </a:xfrm>
          <a:prstGeom prst="rect">
            <a:avLst/>
          </a:prstGeom>
          <a:noFill/>
          <a:ln>
            <a:noFill/>
          </a:ln>
        </p:spPr>
        <p:txBody>
          <a:bodyPr spcFirstLastPara="1" wrap="square" lIns="91425" tIns="45700" rIns="91425" bIns="45700" anchor="t" anchorCtr="0">
            <a:noAutofit/>
          </a:bodyPr>
          <a:lstStyle/>
          <a:p>
            <a:pPr marL="0" lvl="0" indent="0" algn="l" rtl="0">
              <a:lnSpc>
                <a:spcPct val="97368"/>
              </a:lnSpc>
              <a:spcBef>
                <a:spcPts val="0"/>
              </a:spcBef>
              <a:spcAft>
                <a:spcPts val="0"/>
              </a:spcAft>
              <a:buClr>
                <a:schemeClr val="lt1"/>
              </a:buClr>
              <a:buSzPts val="3800"/>
              <a:buFont typeface="Arial"/>
              <a:buNone/>
            </a:pPr>
            <a:r>
              <a:rPr lang="en-US" sz="3800" b="1" i="0" u="none">
                <a:solidFill>
                  <a:schemeClr val="lt1"/>
                </a:solidFill>
                <a:latin typeface="Arial"/>
                <a:ea typeface="Arial"/>
                <a:cs typeface="Arial"/>
                <a:sym typeface="Arial"/>
              </a:rPr>
              <a:t>The Value of Employing Certified Genetic Counselors</a:t>
            </a:r>
            <a:endParaRPr/>
          </a:p>
        </p:txBody>
      </p:sp>
      <p:sp>
        <p:nvSpPr>
          <p:cNvPr id="73" name="Google Shape;73;p1"/>
          <p:cNvSpPr txBox="1">
            <a:spLocks noGrp="1"/>
          </p:cNvSpPr>
          <p:nvPr>
            <p:ph type="subTitle" idx="1"/>
          </p:nvPr>
        </p:nvSpPr>
        <p:spPr>
          <a:xfrm>
            <a:off x="1600200" y="3476800"/>
            <a:ext cx="6858000" cy="1219200"/>
          </a:xfrm>
          <a:prstGeom prst="rect">
            <a:avLst/>
          </a:prstGeom>
          <a:noFill/>
          <a:ln>
            <a:noFill/>
          </a:ln>
        </p:spPr>
        <p:txBody>
          <a:bodyPr spcFirstLastPara="1" wrap="square" lIns="91425" tIns="45700" rIns="91425" bIns="45700" anchor="t" anchorCtr="0">
            <a:noAutofit/>
          </a:bodyPr>
          <a:lstStyle/>
          <a:p>
            <a:pPr marL="0" lvl="0" indent="0" algn="ctr" rtl="0">
              <a:lnSpc>
                <a:spcPct val="65000"/>
              </a:lnSpc>
              <a:spcBef>
                <a:spcPts val="0"/>
              </a:spcBef>
              <a:spcAft>
                <a:spcPts val="0"/>
              </a:spcAft>
              <a:buSzPts val="4000"/>
              <a:buNone/>
            </a:pPr>
            <a:r>
              <a:rPr lang="en-US" sz="4000" b="0" i="0" u="none">
                <a:solidFill>
                  <a:schemeClr val="dk1"/>
                </a:solidFill>
                <a:latin typeface="Arial"/>
                <a:ea typeface="Arial"/>
                <a:cs typeface="Arial"/>
                <a:sym typeface="Arial"/>
              </a:rPr>
              <a:t>Genetic counseling services </a:t>
            </a:r>
            <a:endParaRPr/>
          </a:p>
          <a:p>
            <a:pPr marL="0" lvl="0" indent="0" algn="ctr" rtl="0">
              <a:lnSpc>
                <a:spcPct val="65000"/>
              </a:lnSpc>
              <a:spcBef>
                <a:spcPts val="800"/>
              </a:spcBef>
              <a:spcAft>
                <a:spcPts val="0"/>
              </a:spcAft>
              <a:buSzPts val="4000"/>
              <a:buNone/>
            </a:pPr>
            <a:r>
              <a:rPr lang="en-US" sz="4000" b="0" i="0" u="none">
                <a:solidFill>
                  <a:schemeClr val="dk1"/>
                </a:solidFill>
                <a:latin typeface="Arial"/>
                <a:ea typeface="Arial"/>
                <a:cs typeface="Arial"/>
                <a:sym typeface="Arial"/>
              </a:rPr>
              <a:t>for </a:t>
            </a:r>
            <a:r>
              <a:rPr lang="en-US" sz="4000"/>
              <a:t>Cardiology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6"/>
          <p:cNvSpPr txBox="1">
            <a:spLocks noGrp="1"/>
          </p:cNvSpPr>
          <p:nvPr>
            <p:ph type="title"/>
          </p:nvPr>
        </p:nvSpPr>
        <p:spPr>
          <a:xfrm>
            <a:off x="381000" y="533400"/>
            <a:ext cx="8458200" cy="68580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Genetic counseling is a process that…</a:t>
            </a:r>
            <a:endParaRPr/>
          </a:p>
        </p:txBody>
      </p:sp>
      <p:sp>
        <p:nvSpPr>
          <p:cNvPr id="118" name="Google Shape;118;p6"/>
          <p:cNvSpPr txBox="1">
            <a:spLocks noGrp="1"/>
          </p:cNvSpPr>
          <p:nvPr>
            <p:ph type="body" idx="1"/>
          </p:nvPr>
        </p:nvSpPr>
        <p:spPr>
          <a:xfrm>
            <a:off x="381000" y="1219200"/>
            <a:ext cx="8458200" cy="4572000"/>
          </a:xfrm>
          <a:prstGeom prst="rect">
            <a:avLst/>
          </a:prstGeom>
          <a:noFill/>
          <a:ln>
            <a:noFill/>
          </a:ln>
        </p:spPr>
        <p:txBody>
          <a:bodyPr spcFirstLastPara="1" wrap="square" lIns="91425" tIns="45700" rIns="91425" bIns="45700" anchor="t" anchorCtr="0">
            <a:noAutofit/>
          </a:bodyPr>
          <a:lstStyle/>
          <a:p>
            <a:pPr marL="230186" marR="0" lvl="0" indent="-230186" algn="l" rtl="0">
              <a:lnSpc>
                <a:spcPct val="100000"/>
              </a:lnSpc>
              <a:spcBef>
                <a:spcPts val="0"/>
              </a:spcBef>
              <a:spcAft>
                <a:spcPts val="0"/>
              </a:spcAft>
              <a:buClr>
                <a:schemeClr val="accent1"/>
              </a:buClr>
              <a:buSzPts val="2000"/>
              <a:buFont typeface="Noto Sans Symbols"/>
              <a:buChar char="▪"/>
            </a:pPr>
            <a:r>
              <a:rPr lang="en-US" b="0" i="0" u="none" dirty="0">
                <a:solidFill>
                  <a:schemeClr val="dk1"/>
                </a:solidFill>
                <a:sym typeface="Arial"/>
              </a:rPr>
              <a:t>Helps people understand and adapt to the medical, psychological and familial implications of genetic contributions to disease. For example:</a:t>
            </a:r>
            <a:endParaRPr dirty="0"/>
          </a:p>
          <a:p>
            <a:pPr marL="571500" marR="0" lvl="1" indent="-227012" algn="l" rtl="0">
              <a:lnSpc>
                <a:spcPct val="100000"/>
              </a:lnSpc>
              <a:spcBef>
                <a:spcPts val="480"/>
              </a:spcBef>
              <a:spcAft>
                <a:spcPts val="0"/>
              </a:spcAft>
              <a:buClr>
                <a:schemeClr val="accent2"/>
              </a:buClr>
              <a:buSzPts val="2400"/>
              <a:buFont typeface="Arial"/>
              <a:buChar char="&gt;"/>
            </a:pPr>
            <a:r>
              <a:rPr lang="en-US" sz="2000" b="0" i="0" u="none" strike="noStrike" cap="none" dirty="0">
                <a:solidFill>
                  <a:schemeClr val="dk1"/>
                </a:solidFill>
                <a:sym typeface="Arial"/>
              </a:rPr>
              <a:t>How inherited diseases and conditions might affect them or their families.</a:t>
            </a:r>
            <a:endParaRPr sz="2000" dirty="0"/>
          </a:p>
          <a:p>
            <a:pPr marL="571500" marR="0" lvl="1" indent="-227012" algn="l" rtl="0">
              <a:lnSpc>
                <a:spcPct val="100000"/>
              </a:lnSpc>
              <a:spcBef>
                <a:spcPts val="480"/>
              </a:spcBef>
              <a:spcAft>
                <a:spcPts val="0"/>
              </a:spcAft>
              <a:buClr>
                <a:schemeClr val="accent2"/>
              </a:buClr>
              <a:buSzPts val="2400"/>
              <a:buFont typeface="Arial"/>
              <a:buChar char="&gt;"/>
            </a:pPr>
            <a:r>
              <a:rPr lang="en-US" sz="2000" b="0" i="0" u="none" strike="noStrike" cap="none" dirty="0">
                <a:solidFill>
                  <a:schemeClr val="dk1"/>
                </a:solidFill>
                <a:sym typeface="Arial"/>
              </a:rPr>
              <a:t>How family and medical histories may impact the chance of disease occurrence or recurrence.</a:t>
            </a:r>
            <a:endParaRPr sz="2000" dirty="0"/>
          </a:p>
          <a:p>
            <a:pPr marL="571500" marR="0" lvl="1" indent="-227012" algn="l" rtl="0">
              <a:lnSpc>
                <a:spcPct val="100000"/>
              </a:lnSpc>
              <a:spcBef>
                <a:spcPts val="480"/>
              </a:spcBef>
              <a:spcAft>
                <a:spcPts val="0"/>
              </a:spcAft>
              <a:buClr>
                <a:schemeClr val="accent2"/>
              </a:buClr>
              <a:buSzPts val="2400"/>
              <a:buFont typeface="Arial"/>
              <a:buChar char="&gt;"/>
            </a:pPr>
            <a:r>
              <a:rPr lang="en-US" sz="2000" b="0" i="0" u="none" strike="noStrike" cap="none" dirty="0">
                <a:solidFill>
                  <a:schemeClr val="dk1"/>
                </a:solidFill>
                <a:sym typeface="Arial"/>
              </a:rPr>
              <a:t>Which genetic tests may or may not be right for them, and what those tests may or may not tell.</a:t>
            </a:r>
            <a:endParaRPr sz="2000" dirty="0"/>
          </a:p>
          <a:p>
            <a:pPr marL="571500" marR="0" lvl="1" indent="-227012" algn="l" rtl="0">
              <a:lnSpc>
                <a:spcPct val="100000"/>
              </a:lnSpc>
              <a:spcBef>
                <a:spcPts val="480"/>
              </a:spcBef>
              <a:spcAft>
                <a:spcPts val="0"/>
              </a:spcAft>
              <a:buClr>
                <a:schemeClr val="accent2"/>
              </a:buClr>
              <a:buSzPts val="2400"/>
              <a:buFont typeface="Arial"/>
              <a:buChar char="&gt;"/>
            </a:pPr>
            <a:r>
              <a:rPr lang="en-US" sz="2000" b="0" i="0" u="none" strike="noStrike" cap="none" dirty="0">
                <a:solidFill>
                  <a:schemeClr val="dk1"/>
                </a:solidFill>
                <a:sym typeface="Arial"/>
              </a:rPr>
              <a:t>How to make the most informed choices about healthcare conditions.</a:t>
            </a:r>
            <a:endParaRPr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7"/>
          <p:cNvSpPr txBox="1">
            <a:spLocks noGrp="1"/>
          </p:cNvSpPr>
          <p:nvPr>
            <p:ph type="title"/>
          </p:nvPr>
        </p:nvSpPr>
        <p:spPr>
          <a:xfrm>
            <a:off x="381000" y="533400"/>
            <a:ext cx="8458200" cy="68580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Genetic Counselors Are Unique Providers</a:t>
            </a:r>
            <a:endParaRPr/>
          </a:p>
        </p:txBody>
      </p:sp>
      <p:sp>
        <p:nvSpPr>
          <p:cNvPr id="125" name="Google Shape;125;p7"/>
          <p:cNvSpPr txBox="1">
            <a:spLocks noGrp="1"/>
          </p:cNvSpPr>
          <p:nvPr>
            <p:ph type="body" idx="1"/>
          </p:nvPr>
        </p:nvSpPr>
        <p:spPr>
          <a:xfrm>
            <a:off x="381000" y="1219200"/>
            <a:ext cx="8458200" cy="4572000"/>
          </a:xfrm>
          <a:prstGeom prst="rect">
            <a:avLst/>
          </a:prstGeom>
          <a:noFill/>
          <a:ln>
            <a:noFill/>
          </a:ln>
        </p:spPr>
        <p:txBody>
          <a:bodyPr spcFirstLastPara="1" wrap="square" lIns="91425" tIns="45700" rIns="91425" bIns="45700" anchor="t" anchorCtr="0">
            <a:noAutofit/>
          </a:bodyPr>
          <a:lstStyle/>
          <a:p>
            <a:pPr marL="230186" marR="0" lvl="0" indent="-230186" algn="l" rtl="0">
              <a:lnSpc>
                <a:spcPct val="100000"/>
              </a:lnSpc>
              <a:spcBef>
                <a:spcPts val="0"/>
              </a:spcBef>
              <a:spcAft>
                <a:spcPts val="0"/>
              </a:spcAft>
              <a:buClr>
                <a:schemeClr val="accent1"/>
              </a:buClr>
              <a:buSzPts val="2400"/>
              <a:buFont typeface="Noto Sans Symbols"/>
              <a:buChar char="▪"/>
            </a:pPr>
            <a:r>
              <a:rPr lang="en-US" b="0" i="0" u="none" dirty="0">
                <a:solidFill>
                  <a:schemeClr val="dk1"/>
                </a:solidFill>
                <a:sym typeface="Arial"/>
              </a:rPr>
              <a:t>Certified Genetic Counselors are uniquely qualified to provide genetic counseling </a:t>
            </a:r>
            <a:endParaRPr dirty="0"/>
          </a:p>
          <a:p>
            <a:pPr marL="230186" marR="0" lvl="0" indent="-230186" algn="l" rtl="0">
              <a:lnSpc>
                <a:spcPct val="100000"/>
              </a:lnSpc>
              <a:spcBef>
                <a:spcPts val="480"/>
              </a:spcBef>
              <a:spcAft>
                <a:spcPts val="0"/>
              </a:spcAft>
              <a:buClr>
                <a:schemeClr val="accent1"/>
              </a:buClr>
              <a:buSzPts val="2400"/>
              <a:buFont typeface="Noto Sans Symbols"/>
              <a:buChar char="▪"/>
            </a:pPr>
            <a:r>
              <a:rPr lang="en-US" b="0" i="0" u="none" dirty="0">
                <a:solidFill>
                  <a:schemeClr val="dk1"/>
                </a:solidFill>
                <a:sym typeface="Arial"/>
              </a:rPr>
              <a:t>Certified Genetic Counselors have shown professional competence by passing the ABGC certification examination and maintaining certification through approved educational programs for genetic counselors</a:t>
            </a:r>
            <a:endParaRPr dirty="0"/>
          </a:p>
          <a:p>
            <a:pPr marL="230186" marR="0" lvl="0" indent="-230186" algn="l" rtl="0">
              <a:lnSpc>
                <a:spcPct val="100000"/>
              </a:lnSpc>
              <a:spcBef>
                <a:spcPts val="480"/>
              </a:spcBef>
              <a:spcAft>
                <a:spcPts val="0"/>
              </a:spcAft>
              <a:buClr>
                <a:schemeClr val="accent1"/>
              </a:buClr>
              <a:buSzPts val="2400"/>
              <a:buFont typeface="Noto Sans Symbols"/>
              <a:buChar char="▪"/>
            </a:pPr>
            <a:r>
              <a:rPr lang="en-US" b="0" i="0" u="none" dirty="0">
                <a:solidFill>
                  <a:schemeClr val="dk1"/>
                </a:solidFill>
                <a:sym typeface="Arial"/>
              </a:rPr>
              <a:t>Genetic counselors are more accessible and have a lower cost than services rendered by a physician</a:t>
            </a:r>
            <a:endParaRPr dirty="0"/>
          </a:p>
          <a:p>
            <a:pPr marL="230188" marR="0" lvl="0" indent="-77788" algn="l" rtl="0">
              <a:lnSpc>
                <a:spcPct val="100000"/>
              </a:lnSpc>
              <a:spcBef>
                <a:spcPts val="480"/>
              </a:spcBef>
              <a:spcAft>
                <a:spcPts val="0"/>
              </a:spcAft>
              <a:buClr>
                <a:schemeClr val="accent1"/>
              </a:buClr>
              <a:buSzPts val="2400"/>
              <a:buFont typeface="Noto Sans Symbols"/>
              <a:buNone/>
            </a:pPr>
            <a:endParaRPr sz="2400" b="0" i="0" u="none" dirty="0">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8"/>
          <p:cNvSpPr txBox="1">
            <a:spLocks noGrp="1"/>
          </p:cNvSpPr>
          <p:nvPr>
            <p:ph type="title"/>
          </p:nvPr>
        </p:nvSpPr>
        <p:spPr>
          <a:xfrm>
            <a:off x="381000" y="381000"/>
            <a:ext cx="8458200" cy="68580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Genetic Counselors… </a:t>
            </a:r>
            <a:endParaRPr/>
          </a:p>
        </p:txBody>
      </p:sp>
      <p:sp>
        <p:nvSpPr>
          <p:cNvPr id="131" name="Google Shape;131;p8"/>
          <p:cNvSpPr txBox="1">
            <a:spLocks noGrp="1"/>
          </p:cNvSpPr>
          <p:nvPr>
            <p:ph type="body" idx="1"/>
          </p:nvPr>
        </p:nvSpPr>
        <p:spPr>
          <a:xfrm>
            <a:off x="266700" y="1069975"/>
            <a:ext cx="8686800" cy="4724400"/>
          </a:xfrm>
          <a:prstGeom prst="rect">
            <a:avLst/>
          </a:prstGeom>
          <a:noFill/>
          <a:ln>
            <a:noFill/>
          </a:ln>
        </p:spPr>
        <p:txBody>
          <a:bodyPr spcFirstLastPara="1" wrap="square" lIns="91425" tIns="45700" rIns="91425" bIns="45700" anchor="t" anchorCtr="0">
            <a:noAutofit/>
          </a:bodyPr>
          <a:lstStyle/>
          <a:p>
            <a:pPr marL="230186" marR="0" lvl="0" indent="-230186" algn="l" rtl="0">
              <a:lnSpc>
                <a:spcPct val="100000"/>
              </a:lnSpc>
              <a:spcBef>
                <a:spcPts val="0"/>
              </a:spcBef>
              <a:spcAft>
                <a:spcPts val="0"/>
              </a:spcAft>
              <a:buClr>
                <a:schemeClr val="accent1"/>
              </a:buClr>
              <a:buSzPts val="2000"/>
              <a:buFont typeface="Noto Sans Symbols"/>
              <a:buChar char="▪"/>
            </a:pPr>
            <a:r>
              <a:rPr lang="en-US" sz="2000" b="0" i="0" u="none" dirty="0">
                <a:solidFill>
                  <a:schemeClr val="dk1"/>
                </a:solidFill>
                <a:latin typeface="Arial"/>
                <a:ea typeface="Arial"/>
                <a:cs typeface="Arial"/>
                <a:sym typeface="Arial"/>
              </a:rPr>
              <a:t>Select tests that are clinically valid and useful. </a:t>
            </a:r>
            <a:endParaRPr dirty="0"/>
          </a:p>
          <a:p>
            <a:pPr marL="230186" marR="0" lvl="0" indent="-230186" algn="l" rtl="0">
              <a:lnSpc>
                <a:spcPct val="100000"/>
              </a:lnSpc>
              <a:spcBef>
                <a:spcPts val="400"/>
              </a:spcBef>
              <a:spcAft>
                <a:spcPts val="0"/>
              </a:spcAft>
              <a:buClr>
                <a:schemeClr val="accent1"/>
              </a:buClr>
              <a:buSzPts val="2000"/>
              <a:buFont typeface="Noto Sans Symbols"/>
              <a:buChar char="▪"/>
            </a:pPr>
            <a:r>
              <a:rPr lang="en-US" sz="2000" b="0" i="0" u="none" dirty="0">
                <a:solidFill>
                  <a:schemeClr val="dk1"/>
                </a:solidFill>
                <a:latin typeface="Arial"/>
                <a:ea typeface="Arial"/>
                <a:cs typeface="Arial"/>
                <a:sym typeface="Arial"/>
              </a:rPr>
              <a:t>Select the right test, for the right person, at the right time.</a:t>
            </a:r>
            <a:endParaRPr dirty="0"/>
          </a:p>
          <a:p>
            <a:pPr marL="230186" marR="0" lvl="0" indent="-230186" algn="l" rtl="0">
              <a:lnSpc>
                <a:spcPct val="100000"/>
              </a:lnSpc>
              <a:spcBef>
                <a:spcPts val="400"/>
              </a:spcBef>
              <a:spcAft>
                <a:spcPts val="0"/>
              </a:spcAft>
              <a:buClr>
                <a:schemeClr val="accent1"/>
              </a:buClr>
              <a:buSzPts val="2000"/>
              <a:buFont typeface="Noto Sans Symbols"/>
              <a:buChar char="▪"/>
            </a:pPr>
            <a:r>
              <a:rPr lang="en-US" sz="2000" b="0" i="0" u="none" dirty="0">
                <a:solidFill>
                  <a:schemeClr val="dk1"/>
                </a:solidFill>
                <a:latin typeface="Arial"/>
                <a:ea typeface="Arial"/>
                <a:cs typeface="Arial"/>
                <a:sym typeface="Arial"/>
              </a:rPr>
              <a:t>Provide accurate risk assessment and high quality services/patient care.</a:t>
            </a:r>
            <a:endParaRPr dirty="0"/>
          </a:p>
          <a:p>
            <a:pPr marL="230186" marR="0" lvl="0" indent="-230186" algn="l" rtl="0">
              <a:lnSpc>
                <a:spcPct val="100000"/>
              </a:lnSpc>
              <a:spcBef>
                <a:spcPts val="400"/>
              </a:spcBef>
              <a:spcAft>
                <a:spcPts val="0"/>
              </a:spcAft>
              <a:buClr>
                <a:schemeClr val="accent1"/>
              </a:buClr>
              <a:buSzPts val="2000"/>
              <a:buFont typeface="Noto Sans Symbols"/>
              <a:buChar char="▪"/>
            </a:pPr>
            <a:r>
              <a:rPr lang="en-US" sz="2000" b="0" i="0" u="none" dirty="0">
                <a:solidFill>
                  <a:schemeClr val="dk1"/>
                </a:solidFill>
                <a:latin typeface="Arial"/>
                <a:ea typeface="Arial"/>
                <a:cs typeface="Arial"/>
                <a:sym typeface="Arial"/>
              </a:rPr>
              <a:t>Educate providers in appropriate use of genetic tests</a:t>
            </a:r>
            <a:endParaRPr dirty="0"/>
          </a:p>
          <a:p>
            <a:pPr marL="230186" marR="0" lvl="0" indent="-230186" algn="l" rtl="0">
              <a:lnSpc>
                <a:spcPct val="100000"/>
              </a:lnSpc>
              <a:spcBef>
                <a:spcPts val="400"/>
              </a:spcBef>
              <a:spcAft>
                <a:spcPts val="0"/>
              </a:spcAft>
              <a:buClr>
                <a:schemeClr val="accent1"/>
              </a:buClr>
              <a:buSzPts val="2000"/>
              <a:buFont typeface="Noto Sans Symbols"/>
              <a:buChar char="▪"/>
            </a:pPr>
            <a:r>
              <a:rPr lang="en-US" sz="2000" b="0" i="0" u="none" dirty="0">
                <a:solidFill>
                  <a:schemeClr val="dk1"/>
                </a:solidFill>
                <a:latin typeface="Arial"/>
                <a:ea typeface="Arial"/>
                <a:cs typeface="Arial"/>
                <a:sym typeface="Arial"/>
              </a:rPr>
              <a:t>Assist payers in developing test-coverage policies</a:t>
            </a:r>
            <a:endParaRPr dirty="0"/>
          </a:p>
          <a:p>
            <a:pPr marL="230186" marR="0" lvl="0" indent="-230186" algn="l" rtl="0">
              <a:lnSpc>
                <a:spcPct val="100000"/>
              </a:lnSpc>
              <a:spcBef>
                <a:spcPts val="400"/>
              </a:spcBef>
              <a:spcAft>
                <a:spcPts val="0"/>
              </a:spcAft>
              <a:buClr>
                <a:schemeClr val="accent1"/>
              </a:buClr>
              <a:buSzPts val="2000"/>
              <a:buFont typeface="Noto Sans Symbols"/>
              <a:buChar char="▪"/>
            </a:pPr>
            <a:r>
              <a:rPr lang="en-US" sz="2000" b="0" i="0" u="none" dirty="0">
                <a:solidFill>
                  <a:schemeClr val="dk1"/>
                </a:solidFill>
                <a:latin typeface="Arial"/>
                <a:ea typeface="Arial"/>
                <a:cs typeface="Arial"/>
                <a:sym typeface="Arial"/>
              </a:rPr>
              <a:t>Facilitate and improve communication about genetic tests to patients, providers, and payers.</a:t>
            </a:r>
            <a:endParaRPr dirty="0"/>
          </a:p>
          <a:p>
            <a:pPr marL="230188" marR="0" lvl="0" indent="-103188" algn="l" rtl="0">
              <a:lnSpc>
                <a:spcPct val="100000"/>
              </a:lnSpc>
              <a:spcBef>
                <a:spcPts val="400"/>
              </a:spcBef>
              <a:spcAft>
                <a:spcPts val="0"/>
              </a:spcAft>
              <a:buClr>
                <a:schemeClr val="accent1"/>
              </a:buClr>
              <a:buSzPts val="2000"/>
              <a:buFont typeface="Noto Sans Symbols"/>
              <a:buNone/>
            </a:pPr>
            <a:endParaRPr sz="2000" b="0" i="0" u="none" dirty="0">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80000"/>
              </a:lnSpc>
              <a:spcBef>
                <a:spcPts val="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Value of Genetic Counseling Services</a:t>
            </a:r>
            <a:endParaRPr/>
          </a:p>
        </p:txBody>
      </p:sp>
      <p:pic>
        <p:nvPicPr>
          <p:cNvPr id="137" name="Google Shape;137;p9"/>
          <p:cNvPicPr preferRelativeResize="0">
            <a:picLocks noGrp="1"/>
          </p:cNvPicPr>
          <p:nvPr>
            <p:ph type="body" idx="1"/>
          </p:nvPr>
        </p:nvPicPr>
        <p:blipFill rotWithShape="1">
          <a:blip r:embed="rId3">
            <a:alphaModFix/>
          </a:blip>
          <a:srcRect l="1830" r="1675"/>
          <a:stretch/>
        </p:blipFill>
        <p:spPr>
          <a:xfrm>
            <a:off x="228600" y="1341437"/>
            <a:ext cx="8763000" cy="437356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0"/>
          <p:cNvSpPr txBox="1">
            <a:spLocks noGrp="1"/>
          </p:cNvSpPr>
          <p:nvPr>
            <p:ph type="title"/>
          </p:nvPr>
        </p:nvSpPr>
        <p:spPr>
          <a:xfrm>
            <a:off x="381000" y="533400"/>
            <a:ext cx="8458200" cy="68580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QUALITY- PATIENT OUTCOMES</a:t>
            </a:r>
            <a:endParaRPr/>
          </a:p>
        </p:txBody>
      </p:sp>
      <p:sp>
        <p:nvSpPr>
          <p:cNvPr id="143" name="Google Shape;143;p10"/>
          <p:cNvSpPr txBox="1">
            <a:spLocks noGrp="1"/>
          </p:cNvSpPr>
          <p:nvPr>
            <p:ph type="body" idx="1"/>
          </p:nvPr>
        </p:nvSpPr>
        <p:spPr>
          <a:xfrm>
            <a:off x="381000" y="1219200"/>
            <a:ext cx="8458200" cy="4419600"/>
          </a:xfrm>
          <a:prstGeom prst="rect">
            <a:avLst/>
          </a:prstGeom>
          <a:noFill/>
          <a:ln>
            <a:noFill/>
          </a:ln>
        </p:spPr>
        <p:txBody>
          <a:bodyPr spcFirstLastPara="1" wrap="square" lIns="91425" tIns="45700" rIns="91425" bIns="45700" anchor="t" anchorCtr="0">
            <a:noAutofit/>
          </a:bodyPr>
          <a:lstStyle/>
          <a:p>
            <a:pPr marL="230186" marR="0" lvl="0" indent="-230186" algn="l" rtl="0">
              <a:lnSpc>
                <a:spcPct val="100000"/>
              </a:lnSpc>
              <a:spcBef>
                <a:spcPts val="0"/>
              </a:spcBef>
              <a:spcAft>
                <a:spcPts val="0"/>
              </a:spcAft>
              <a:buClr>
                <a:schemeClr val="accent1"/>
              </a:buClr>
              <a:buSzPts val="2000"/>
              <a:buFont typeface="Noto Sans Symbols"/>
              <a:buChar char="▪"/>
            </a:pPr>
            <a:r>
              <a:rPr lang="en-US" sz="2000" b="0" i="0" u="none" dirty="0">
                <a:solidFill>
                  <a:schemeClr val="dk1"/>
                </a:solidFill>
                <a:latin typeface="Arial"/>
                <a:ea typeface="Arial"/>
                <a:cs typeface="Arial"/>
                <a:sym typeface="Arial"/>
              </a:rPr>
              <a:t>Published review of 23 papers assessing genetic counseling outcomes</a:t>
            </a:r>
            <a:endParaRPr dirty="0"/>
          </a:p>
          <a:p>
            <a:pPr marL="230186" marR="0" lvl="0" indent="-230186" algn="l" rtl="0">
              <a:lnSpc>
                <a:spcPct val="100000"/>
              </a:lnSpc>
              <a:spcBef>
                <a:spcPts val="400"/>
              </a:spcBef>
              <a:spcAft>
                <a:spcPts val="0"/>
              </a:spcAft>
              <a:buClr>
                <a:schemeClr val="accent1"/>
              </a:buClr>
              <a:buSzPts val="2000"/>
              <a:buFont typeface="Noto Sans Symbols"/>
              <a:buChar char="▪"/>
            </a:pPr>
            <a:r>
              <a:rPr lang="en-US" sz="2000" b="0" i="0" u="none" dirty="0">
                <a:solidFill>
                  <a:schemeClr val="dk1"/>
                </a:solidFill>
                <a:latin typeface="Arial"/>
                <a:ea typeface="Arial"/>
                <a:cs typeface="Arial"/>
                <a:sym typeface="Arial"/>
              </a:rPr>
              <a:t>Genetic counseling:</a:t>
            </a:r>
            <a:endParaRPr dirty="0"/>
          </a:p>
          <a:p>
            <a:pPr marL="571500" marR="0" lvl="1" indent="-227012" algn="l" rtl="0">
              <a:lnSpc>
                <a:spcPct val="100000"/>
              </a:lnSpc>
              <a:spcBef>
                <a:spcPts val="360"/>
              </a:spcBef>
              <a:spcAft>
                <a:spcPts val="0"/>
              </a:spcAft>
              <a:buClr>
                <a:schemeClr val="accent2"/>
              </a:buClr>
              <a:buSzPts val="1800"/>
              <a:buFont typeface="Arial"/>
              <a:buChar char="&gt;"/>
            </a:pPr>
            <a:r>
              <a:rPr lang="en-US" sz="1800" b="0" i="0" u="none" strike="noStrike" cap="none" dirty="0">
                <a:solidFill>
                  <a:schemeClr val="dk1"/>
                </a:solidFill>
                <a:latin typeface="Arial"/>
                <a:ea typeface="Arial"/>
                <a:cs typeface="Arial"/>
                <a:sym typeface="Arial"/>
              </a:rPr>
              <a:t>Increased knowledge</a:t>
            </a:r>
            <a:endParaRPr dirty="0"/>
          </a:p>
          <a:p>
            <a:pPr marL="571500" marR="0" lvl="1" indent="-227012" algn="l" rtl="0">
              <a:lnSpc>
                <a:spcPct val="100000"/>
              </a:lnSpc>
              <a:spcBef>
                <a:spcPts val="360"/>
              </a:spcBef>
              <a:spcAft>
                <a:spcPts val="0"/>
              </a:spcAft>
              <a:buClr>
                <a:schemeClr val="accent2"/>
              </a:buClr>
              <a:buSzPts val="1800"/>
              <a:buFont typeface="Arial"/>
              <a:buChar char="&gt;"/>
            </a:pPr>
            <a:r>
              <a:rPr lang="en-US" sz="1800" b="0" i="0" u="none" strike="noStrike" cap="none" dirty="0">
                <a:solidFill>
                  <a:schemeClr val="dk1"/>
                </a:solidFill>
                <a:latin typeface="Arial"/>
                <a:ea typeface="Arial"/>
                <a:cs typeface="Arial"/>
                <a:sym typeface="Arial"/>
              </a:rPr>
              <a:t>Increased perceived personal control</a:t>
            </a:r>
            <a:endParaRPr dirty="0"/>
          </a:p>
          <a:p>
            <a:pPr marL="571500" marR="0" lvl="1" indent="-227012" algn="l" rtl="0">
              <a:lnSpc>
                <a:spcPct val="100000"/>
              </a:lnSpc>
              <a:spcBef>
                <a:spcPts val="360"/>
              </a:spcBef>
              <a:spcAft>
                <a:spcPts val="0"/>
              </a:spcAft>
              <a:buClr>
                <a:schemeClr val="accent2"/>
              </a:buClr>
              <a:buSzPts val="1800"/>
              <a:buFont typeface="Arial"/>
              <a:buChar char="&gt;"/>
            </a:pPr>
            <a:r>
              <a:rPr lang="en-US" sz="1800" b="0" i="0" u="none" strike="noStrike" cap="none" dirty="0">
                <a:solidFill>
                  <a:schemeClr val="dk1"/>
                </a:solidFill>
                <a:latin typeface="Arial"/>
                <a:ea typeface="Arial"/>
                <a:cs typeface="Arial"/>
                <a:sym typeface="Arial"/>
              </a:rPr>
              <a:t>Lead to positive health behaviors</a:t>
            </a:r>
            <a:endParaRPr dirty="0"/>
          </a:p>
          <a:p>
            <a:pPr marL="571500" marR="0" lvl="1" indent="-227012" algn="l" rtl="0">
              <a:lnSpc>
                <a:spcPct val="100000"/>
              </a:lnSpc>
              <a:spcBef>
                <a:spcPts val="360"/>
              </a:spcBef>
              <a:spcAft>
                <a:spcPts val="0"/>
              </a:spcAft>
              <a:buClr>
                <a:schemeClr val="accent2"/>
              </a:buClr>
              <a:buSzPts val="1800"/>
              <a:buFont typeface="Arial"/>
              <a:buChar char="&gt;"/>
            </a:pPr>
            <a:r>
              <a:rPr lang="en-US" sz="1800" b="0" i="0" u="none" strike="noStrike" cap="none" dirty="0">
                <a:solidFill>
                  <a:schemeClr val="dk1"/>
                </a:solidFill>
                <a:latin typeface="Arial"/>
                <a:ea typeface="Arial"/>
                <a:cs typeface="Arial"/>
                <a:sym typeface="Arial"/>
              </a:rPr>
              <a:t>Improved risk perception accuracy</a:t>
            </a:r>
            <a:endParaRPr dirty="0"/>
          </a:p>
          <a:p>
            <a:pPr marL="571500" marR="0" lvl="1" indent="-227012" algn="l" rtl="0">
              <a:lnSpc>
                <a:spcPct val="100000"/>
              </a:lnSpc>
              <a:spcBef>
                <a:spcPts val="360"/>
              </a:spcBef>
              <a:spcAft>
                <a:spcPts val="0"/>
              </a:spcAft>
              <a:buClr>
                <a:schemeClr val="accent2"/>
              </a:buClr>
              <a:buSzPts val="1800"/>
              <a:buFont typeface="Arial"/>
              <a:buChar char="&gt;"/>
            </a:pPr>
            <a:r>
              <a:rPr lang="en-US" sz="1800" b="0" i="0" u="none" strike="noStrike" cap="none" dirty="0">
                <a:solidFill>
                  <a:schemeClr val="dk1"/>
                </a:solidFill>
                <a:latin typeface="Arial"/>
                <a:ea typeface="Arial"/>
                <a:cs typeface="Arial"/>
                <a:sym typeface="Arial"/>
              </a:rPr>
              <a:t>Decreased anxiety</a:t>
            </a:r>
            <a:endParaRPr dirty="0"/>
          </a:p>
          <a:p>
            <a:pPr marL="571500" marR="0" lvl="1" indent="-227012" algn="l" rtl="0">
              <a:lnSpc>
                <a:spcPct val="100000"/>
              </a:lnSpc>
              <a:spcBef>
                <a:spcPts val="360"/>
              </a:spcBef>
              <a:spcAft>
                <a:spcPts val="0"/>
              </a:spcAft>
              <a:buClr>
                <a:schemeClr val="accent2"/>
              </a:buClr>
              <a:buSzPts val="1800"/>
              <a:buFont typeface="Arial"/>
              <a:buChar char="&gt;"/>
            </a:pPr>
            <a:r>
              <a:rPr lang="en-US" sz="1800" b="0" i="0" u="none" strike="noStrike" cap="none" dirty="0" smtClean="0">
                <a:solidFill>
                  <a:schemeClr val="dk1"/>
                </a:solidFill>
                <a:latin typeface="Arial"/>
                <a:ea typeface="Arial"/>
                <a:cs typeface="Arial"/>
                <a:sym typeface="Arial"/>
              </a:rPr>
              <a:t>Decreased </a:t>
            </a:r>
            <a:r>
              <a:rPr lang="en-US" sz="1800" b="0" i="0" u="none" strike="noStrike" cap="none" dirty="0">
                <a:solidFill>
                  <a:schemeClr val="dk1"/>
                </a:solidFill>
                <a:latin typeface="Arial"/>
                <a:ea typeface="Arial"/>
                <a:cs typeface="Arial"/>
                <a:sym typeface="Arial"/>
              </a:rPr>
              <a:t>decisional conflict</a:t>
            </a:r>
            <a:endParaRPr dirty="0"/>
          </a:p>
        </p:txBody>
      </p:sp>
      <p:sp>
        <p:nvSpPr>
          <p:cNvPr id="144" name="Google Shape;144;p10"/>
          <p:cNvSpPr txBox="1"/>
          <p:nvPr/>
        </p:nvSpPr>
        <p:spPr>
          <a:xfrm>
            <a:off x="2133600" y="5867400"/>
            <a:ext cx="7239000" cy="6000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Madlensky L, Trepanier AM, Cragun D, Lerner B, Shannon KM, Zierhut H. A Rapid Systematic Review of Outcomes Studies in Genetic Counseling. J Genet Couns. 2017 Jun;26(3):361-378. doi: 10.1007/s10897-017-0067-x. Epub 2017 Feb 6. PMID: 28168332.</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1"/>
          <p:cNvSpPr txBox="1">
            <a:spLocks noGrp="1"/>
          </p:cNvSpPr>
          <p:nvPr>
            <p:ph type="title"/>
          </p:nvPr>
        </p:nvSpPr>
        <p:spPr>
          <a:xfrm>
            <a:off x="381000" y="533400"/>
            <a:ext cx="8458200" cy="68580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QUALITY- PATIENT OUTCOMES</a:t>
            </a:r>
            <a:endParaRPr/>
          </a:p>
        </p:txBody>
      </p:sp>
      <p:sp>
        <p:nvSpPr>
          <p:cNvPr id="150" name="Google Shape;150;p11"/>
          <p:cNvSpPr txBox="1">
            <a:spLocks noGrp="1"/>
          </p:cNvSpPr>
          <p:nvPr>
            <p:ph type="body" idx="1"/>
          </p:nvPr>
        </p:nvSpPr>
        <p:spPr>
          <a:xfrm>
            <a:off x="381000" y="1219200"/>
            <a:ext cx="8458200" cy="4419600"/>
          </a:xfrm>
          <a:prstGeom prst="rect">
            <a:avLst/>
          </a:prstGeom>
          <a:noFill/>
          <a:ln>
            <a:noFill/>
          </a:ln>
        </p:spPr>
        <p:txBody>
          <a:bodyPr spcFirstLastPara="1" wrap="square" lIns="91425" tIns="45700" rIns="91425" bIns="45700" anchor="t" anchorCtr="0">
            <a:noAutofit/>
          </a:bodyPr>
          <a:lstStyle/>
          <a:p>
            <a:pPr marL="230186" marR="0" lvl="0" indent="-230186" algn="l" rtl="0">
              <a:lnSpc>
                <a:spcPct val="100000"/>
              </a:lnSpc>
              <a:spcBef>
                <a:spcPts val="0"/>
              </a:spcBef>
              <a:spcAft>
                <a:spcPts val="0"/>
              </a:spcAft>
              <a:buClr>
                <a:schemeClr val="accent1"/>
              </a:buClr>
              <a:buSzPts val="2000"/>
              <a:buFont typeface="Noto Sans Symbols"/>
              <a:buChar char="▪"/>
            </a:pPr>
            <a:r>
              <a:rPr lang="en-US" sz="2000" b="0" i="0" u="none" dirty="0">
                <a:solidFill>
                  <a:schemeClr val="dk1"/>
                </a:solidFill>
                <a:latin typeface="Arial"/>
                <a:ea typeface="Arial"/>
                <a:cs typeface="Arial"/>
                <a:sym typeface="Arial"/>
              </a:rPr>
              <a:t>Patient engagement is defined as the actions an individual must take to obtain the greatest possible health benefits from the resources available to them</a:t>
            </a:r>
            <a:endParaRPr dirty="0"/>
          </a:p>
          <a:p>
            <a:pPr marL="571500" marR="0" lvl="1" indent="-227012" algn="l" rtl="0">
              <a:lnSpc>
                <a:spcPct val="100000"/>
              </a:lnSpc>
              <a:spcBef>
                <a:spcPts val="360"/>
              </a:spcBef>
              <a:spcAft>
                <a:spcPts val="0"/>
              </a:spcAft>
              <a:buClr>
                <a:schemeClr val="accent2"/>
              </a:buClr>
              <a:buSzPts val="1800"/>
              <a:buFont typeface="Arial"/>
              <a:buChar char="&gt;"/>
            </a:pPr>
            <a:r>
              <a:rPr lang="en-US" sz="1800" b="0" i="0" u="none" strike="noStrike" cap="none" dirty="0">
                <a:solidFill>
                  <a:schemeClr val="dk1"/>
                </a:solidFill>
                <a:latin typeface="Arial"/>
                <a:ea typeface="Arial"/>
                <a:cs typeface="Arial"/>
                <a:sym typeface="Arial"/>
              </a:rPr>
              <a:t>Associated with higher satisfaction with their health-care interactions</a:t>
            </a:r>
            <a:endParaRPr dirty="0"/>
          </a:p>
          <a:p>
            <a:pPr marL="571500" marR="0" lvl="1" indent="-227012" algn="l" rtl="0">
              <a:lnSpc>
                <a:spcPct val="100000"/>
              </a:lnSpc>
              <a:spcBef>
                <a:spcPts val="360"/>
              </a:spcBef>
              <a:spcAft>
                <a:spcPts val="0"/>
              </a:spcAft>
              <a:buClr>
                <a:schemeClr val="accent2"/>
              </a:buClr>
              <a:buSzPts val="1800"/>
              <a:buFont typeface="Arial"/>
              <a:buChar char="&gt;"/>
            </a:pPr>
            <a:r>
              <a:rPr lang="en-US" sz="1800" b="0" i="0" u="none" strike="noStrike" cap="none" dirty="0">
                <a:solidFill>
                  <a:schemeClr val="dk1"/>
                </a:solidFill>
                <a:latin typeface="Arial"/>
                <a:ea typeface="Arial"/>
                <a:cs typeface="Arial"/>
                <a:sym typeface="Arial"/>
              </a:rPr>
              <a:t>Have improved medical outcomes and faster recoveries</a:t>
            </a:r>
            <a:endParaRPr dirty="0"/>
          </a:p>
          <a:p>
            <a:pPr marL="571500" marR="0" lvl="1" indent="-227012" algn="l" rtl="0">
              <a:lnSpc>
                <a:spcPct val="100000"/>
              </a:lnSpc>
              <a:spcBef>
                <a:spcPts val="360"/>
              </a:spcBef>
              <a:spcAft>
                <a:spcPts val="0"/>
              </a:spcAft>
              <a:buClr>
                <a:schemeClr val="accent2"/>
              </a:buClr>
              <a:buSzPts val="1800"/>
              <a:buFont typeface="Arial"/>
              <a:buChar char="&gt;"/>
            </a:pPr>
            <a:r>
              <a:rPr lang="en-US" sz="1800" b="0" i="0" u="none" strike="noStrike" cap="none" dirty="0">
                <a:solidFill>
                  <a:schemeClr val="dk1"/>
                </a:solidFill>
                <a:latin typeface="Arial"/>
                <a:ea typeface="Arial"/>
                <a:cs typeface="Arial"/>
                <a:sym typeface="Arial"/>
              </a:rPr>
              <a:t>Overall better quality of life</a:t>
            </a:r>
            <a:endParaRPr dirty="0"/>
          </a:p>
          <a:p>
            <a:pPr marL="571500" marR="0" lvl="1" indent="-227012" algn="l" rtl="0">
              <a:lnSpc>
                <a:spcPct val="100000"/>
              </a:lnSpc>
              <a:spcBef>
                <a:spcPts val="360"/>
              </a:spcBef>
              <a:spcAft>
                <a:spcPts val="0"/>
              </a:spcAft>
              <a:buClr>
                <a:schemeClr val="accent2"/>
              </a:buClr>
              <a:buSzPts val="1800"/>
              <a:buFont typeface="Arial"/>
              <a:buChar char="&gt;"/>
            </a:pPr>
            <a:r>
              <a:rPr lang="en-US" sz="1800" b="0" i="0" u="none" strike="noStrike" cap="none" dirty="0">
                <a:solidFill>
                  <a:schemeClr val="dk1"/>
                </a:solidFill>
                <a:latin typeface="Arial"/>
                <a:ea typeface="Arial"/>
                <a:cs typeface="Arial"/>
                <a:sym typeface="Arial"/>
              </a:rPr>
              <a:t>Reduced long-term health costs, thus a valuable health outcome to study</a:t>
            </a:r>
            <a:endParaRPr dirty="0"/>
          </a:p>
          <a:p>
            <a:pPr marL="230186" marR="0" lvl="0" indent="-103186" algn="l" rtl="0">
              <a:lnSpc>
                <a:spcPct val="100000"/>
              </a:lnSpc>
              <a:spcBef>
                <a:spcPts val="400"/>
              </a:spcBef>
              <a:spcAft>
                <a:spcPts val="0"/>
              </a:spcAft>
              <a:buClr>
                <a:schemeClr val="accent1"/>
              </a:buClr>
              <a:buSzPts val="2000"/>
              <a:buFont typeface="Noto Sans Symbols"/>
              <a:buNone/>
            </a:pPr>
            <a:endParaRPr sz="2000" b="0" i="0" u="none" dirty="0">
              <a:solidFill>
                <a:schemeClr val="dk1"/>
              </a:solidFill>
              <a:latin typeface="Arial"/>
              <a:ea typeface="Arial"/>
              <a:cs typeface="Arial"/>
              <a:sym typeface="Arial"/>
            </a:endParaRPr>
          </a:p>
          <a:p>
            <a:pPr marL="230186" marR="0" lvl="0" indent="-230186" algn="l" rtl="0">
              <a:lnSpc>
                <a:spcPct val="100000"/>
              </a:lnSpc>
              <a:spcBef>
                <a:spcPts val="400"/>
              </a:spcBef>
              <a:spcAft>
                <a:spcPts val="0"/>
              </a:spcAft>
              <a:buClr>
                <a:schemeClr val="accent1"/>
              </a:buClr>
              <a:buSzPts val="2000"/>
              <a:buFont typeface="Noto Sans Symbols"/>
              <a:buChar char="▪"/>
            </a:pPr>
            <a:r>
              <a:rPr lang="en-US" sz="2000" b="0" i="0" u="none" dirty="0">
                <a:solidFill>
                  <a:schemeClr val="dk1"/>
                </a:solidFill>
                <a:latin typeface="Arial"/>
                <a:ea typeface="Arial"/>
                <a:cs typeface="Arial"/>
                <a:sym typeface="Arial"/>
              </a:rPr>
              <a:t>Genetic counseling improves patient engagement </a:t>
            </a:r>
            <a:r>
              <a:rPr lang="en-US" sz="2000" b="0" i="0" u="none" dirty="0" smtClean="0">
                <a:solidFill>
                  <a:schemeClr val="dk1"/>
                </a:solidFill>
                <a:latin typeface="Arial"/>
                <a:ea typeface="Arial"/>
                <a:cs typeface="Arial"/>
                <a:sym typeface="Arial"/>
              </a:rPr>
              <a:t>levels and empowerment</a:t>
            </a:r>
            <a:endParaRPr dirty="0"/>
          </a:p>
          <a:p>
            <a:pPr marL="230188" marR="0" lvl="0" indent="-103188" algn="l" rtl="0">
              <a:lnSpc>
                <a:spcPct val="100000"/>
              </a:lnSpc>
              <a:spcBef>
                <a:spcPts val="400"/>
              </a:spcBef>
              <a:spcAft>
                <a:spcPts val="0"/>
              </a:spcAft>
              <a:buClr>
                <a:schemeClr val="accent1"/>
              </a:buClr>
              <a:buSzPts val="2000"/>
              <a:buFont typeface="Noto Sans Symbols"/>
              <a:buNone/>
            </a:pPr>
            <a:endParaRPr sz="2000" b="0" i="0" u="none" dirty="0">
              <a:solidFill>
                <a:schemeClr val="dk1"/>
              </a:solidFill>
              <a:latin typeface="Arial"/>
              <a:ea typeface="Arial"/>
              <a:cs typeface="Arial"/>
              <a:sym typeface="Arial"/>
            </a:endParaRPr>
          </a:p>
        </p:txBody>
      </p:sp>
      <p:sp>
        <p:nvSpPr>
          <p:cNvPr id="151" name="Google Shape;151;p11"/>
          <p:cNvSpPr txBox="1"/>
          <p:nvPr/>
        </p:nvSpPr>
        <p:spPr>
          <a:xfrm>
            <a:off x="1600200" y="5574770"/>
            <a:ext cx="7239000" cy="1077178"/>
          </a:xfrm>
          <a:prstGeom prst="rect">
            <a:avLst/>
          </a:prstGeom>
          <a:noFill/>
          <a:ln>
            <a:noFill/>
          </a:ln>
        </p:spPr>
        <p:txBody>
          <a:bodyPr spcFirstLastPara="1" wrap="square" lIns="91425" tIns="45700" rIns="91425" bIns="45700" anchor="t" anchorCtr="0">
            <a:spAutoFit/>
          </a:bodyPr>
          <a:lstStyle/>
          <a:p>
            <a:pPr lvl="0">
              <a:buClr>
                <a:schemeClr val="dk1"/>
              </a:buClr>
              <a:buSzPts val="1100"/>
            </a:pPr>
            <a:r>
              <a:rPr lang="en-US" sz="1100" dirty="0" err="1"/>
              <a:t>Ison</a:t>
            </a:r>
            <a:r>
              <a:rPr lang="en-US" sz="1100" dirty="0"/>
              <a:t> HE, Ware SM, </a:t>
            </a:r>
            <a:r>
              <a:rPr lang="en-US" sz="1100" dirty="0" err="1"/>
              <a:t>Schwantes</a:t>
            </a:r>
            <a:r>
              <a:rPr lang="en-US" sz="1100" dirty="0"/>
              <a:t>-An TH, Freeze S, Elmore L, </a:t>
            </a:r>
            <a:r>
              <a:rPr lang="en-US" sz="1100" dirty="0" err="1"/>
              <a:t>Spoonamore</a:t>
            </a:r>
            <a:r>
              <a:rPr lang="en-US" sz="1100" dirty="0"/>
              <a:t> KG. The impact of cardiovascular genetic counseling on patient empowerment. </a:t>
            </a:r>
            <a:r>
              <a:rPr lang="en-US" sz="1100" i="1" dirty="0"/>
              <a:t>J Genet </a:t>
            </a:r>
            <a:r>
              <a:rPr lang="en-US" sz="1100" i="1" dirty="0" err="1"/>
              <a:t>Couns</a:t>
            </a:r>
            <a:r>
              <a:rPr lang="en-US" sz="1100" dirty="0"/>
              <a:t>. 2019; </a:t>
            </a:r>
            <a:r>
              <a:rPr lang="en-US" sz="1100" b="1" dirty="0"/>
              <a:t>28</a:t>
            </a:r>
            <a:r>
              <a:rPr lang="en-US" sz="1100" dirty="0"/>
              <a:t>: 570– 7</a:t>
            </a:r>
            <a:r>
              <a:rPr lang="en-US" sz="1100" dirty="0" smtClean="0"/>
              <a:t>.</a:t>
            </a:r>
          </a:p>
          <a:p>
            <a:pPr lvl="0">
              <a:buClr>
                <a:schemeClr val="dk1"/>
              </a:buClr>
              <a:buSzPts val="1100"/>
            </a:pPr>
            <a:endParaRPr lang="en-US" sz="1050" dirty="0" smtClean="0">
              <a:solidFill>
                <a:srgbClr val="1C1D1E"/>
              </a:solidFill>
              <a:latin typeface="Open Sans"/>
            </a:endParaRPr>
          </a:p>
          <a:p>
            <a:pPr lvl="0">
              <a:buClr>
                <a:schemeClr val="dk1"/>
              </a:buClr>
              <a:buSzPts val="1100"/>
            </a:pPr>
            <a:r>
              <a:rPr lang="en-US" sz="1050" dirty="0" smtClean="0">
                <a:solidFill>
                  <a:srgbClr val="1C1D1E"/>
                </a:solidFill>
                <a:latin typeface="Open Sans"/>
              </a:rPr>
              <a:t>Murray</a:t>
            </a:r>
            <a:r>
              <a:rPr lang="en-US" sz="1050" dirty="0">
                <a:solidFill>
                  <a:srgbClr val="1C1D1E"/>
                </a:solidFill>
                <a:latin typeface="Open Sans"/>
              </a:rPr>
              <a:t>, B., </a:t>
            </a:r>
            <a:r>
              <a:rPr lang="en-US" sz="1050" dirty="0" err="1">
                <a:solidFill>
                  <a:srgbClr val="1C1D1E"/>
                </a:solidFill>
                <a:latin typeface="Open Sans"/>
              </a:rPr>
              <a:t>Tichnell</a:t>
            </a:r>
            <a:r>
              <a:rPr lang="en-US" sz="1050" dirty="0">
                <a:solidFill>
                  <a:srgbClr val="1C1D1E"/>
                </a:solidFill>
                <a:latin typeface="Open Sans"/>
              </a:rPr>
              <a:t>, C., Burch, A. E., Calkins, H., &amp; James, C. A. (2021). Strength of the genetic </a:t>
            </a:r>
            <a:r>
              <a:rPr lang="en-US" sz="1050" dirty="0" err="1">
                <a:solidFill>
                  <a:srgbClr val="1C1D1E"/>
                </a:solidFill>
                <a:latin typeface="Open Sans"/>
              </a:rPr>
              <a:t>counselor:patient</a:t>
            </a:r>
            <a:r>
              <a:rPr lang="en-US" sz="1050" dirty="0">
                <a:solidFill>
                  <a:srgbClr val="1C1D1E"/>
                </a:solidFill>
                <a:latin typeface="Open Sans"/>
              </a:rPr>
              <a:t> relationship is associated with extent of increased empowerment in patients with </a:t>
            </a:r>
            <a:r>
              <a:rPr lang="en-US" sz="1050" dirty="0" err="1">
                <a:solidFill>
                  <a:srgbClr val="1C1D1E"/>
                </a:solidFill>
                <a:latin typeface="Open Sans"/>
              </a:rPr>
              <a:t>arrhythmogenic</a:t>
            </a:r>
            <a:r>
              <a:rPr lang="en-US" sz="1050" dirty="0">
                <a:solidFill>
                  <a:srgbClr val="1C1D1E"/>
                </a:solidFill>
                <a:latin typeface="Open Sans"/>
              </a:rPr>
              <a:t> cardiomyopathy. </a:t>
            </a:r>
            <a:r>
              <a:rPr lang="en-US" sz="1050" i="1" dirty="0">
                <a:solidFill>
                  <a:srgbClr val="1C1D1E"/>
                </a:solidFill>
                <a:latin typeface="Open Sans"/>
              </a:rPr>
              <a:t>Journal of Genetic Counseling</a:t>
            </a:r>
            <a:r>
              <a:rPr lang="en-US" sz="1050" dirty="0">
                <a:solidFill>
                  <a:srgbClr val="1C1D1E"/>
                </a:solidFill>
                <a:latin typeface="Open Sans"/>
              </a:rPr>
              <a:t>, 00, 1– 10.</a:t>
            </a:r>
            <a:endParaRPr sz="1050" b="0" i="0" u="none" strike="noStrike" cap="none" dirty="0">
              <a:solidFill>
                <a:srgbClr val="000000"/>
              </a:solidFil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2"/>
          <p:cNvSpPr txBox="1">
            <a:spLocks noGrp="1"/>
          </p:cNvSpPr>
          <p:nvPr>
            <p:ph type="title"/>
          </p:nvPr>
        </p:nvSpPr>
        <p:spPr>
          <a:xfrm>
            <a:off x="533400" y="906462"/>
            <a:ext cx="8458200" cy="68580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Genetic Testing Utilization</a:t>
            </a:r>
            <a:endParaRPr/>
          </a:p>
        </p:txBody>
      </p:sp>
      <p:sp>
        <p:nvSpPr>
          <p:cNvPr id="158" name="Google Shape;158;p12"/>
          <p:cNvSpPr txBox="1"/>
          <p:nvPr/>
        </p:nvSpPr>
        <p:spPr>
          <a:xfrm>
            <a:off x="1611312" y="5791200"/>
            <a:ext cx="7467600" cy="8302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Times"/>
              <a:buNone/>
            </a:pPr>
            <a:r>
              <a:rPr lang="en-US" sz="1200" b="0" i="0" u="none" strike="noStrike" cap="none" baseline="30000">
                <a:solidFill>
                  <a:schemeClr val="dk1"/>
                </a:solidFill>
                <a:latin typeface="Times"/>
                <a:ea typeface="Times"/>
                <a:cs typeface="Times"/>
                <a:sym typeface="Times"/>
              </a:rPr>
              <a:t>a</a:t>
            </a:r>
            <a:r>
              <a:rPr lang="en-US" sz="1200" b="0" i="0" u="none" strike="noStrike" cap="none">
                <a:solidFill>
                  <a:schemeClr val="dk1"/>
                </a:solidFill>
                <a:latin typeface="Times"/>
                <a:ea typeface="Times"/>
                <a:cs typeface="Times"/>
                <a:sym typeface="Times"/>
              </a:rPr>
              <a:t> Shields AE, Burke W, Levy DE. Differential use of available genetic tests among primary care physicians in the United States: results of a national survey. Genet Med 2008;10:404–14.</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Times"/>
              <a:buNone/>
            </a:pPr>
            <a:r>
              <a:rPr lang="en-US" sz="1200" b="0" i="0" u="none" strike="noStrike" cap="none" baseline="30000">
                <a:solidFill>
                  <a:schemeClr val="dk1"/>
                </a:solidFill>
                <a:latin typeface="Times"/>
                <a:ea typeface="Times"/>
                <a:cs typeface="Times"/>
                <a:sym typeface="Times"/>
              </a:rPr>
              <a:t>b</a:t>
            </a:r>
            <a:r>
              <a:rPr lang="en-US" sz="1200" b="0" i="0" u="none" strike="noStrike" cap="none">
                <a:solidFill>
                  <a:schemeClr val="dk1"/>
                </a:solidFill>
                <a:latin typeface="Times"/>
                <a:ea typeface="Times"/>
                <a:cs typeface="Times"/>
                <a:sym typeface="Times"/>
              </a:rPr>
              <a:t> Mainous III AG, Johnson SP, Chirina S, Baker R. Academic family physicians' perception of genetic testing and integration into practice: a CERA study. Fam Med 2013;45:257–62.</a:t>
            </a:r>
            <a:endParaRPr sz="1400" b="0" i="0" u="none" strike="noStrike" cap="none">
              <a:solidFill>
                <a:srgbClr val="000000"/>
              </a:solidFill>
              <a:latin typeface="Arial"/>
              <a:ea typeface="Arial"/>
              <a:cs typeface="Arial"/>
              <a:sym typeface="Arial"/>
            </a:endParaRPr>
          </a:p>
        </p:txBody>
      </p:sp>
      <p:pic>
        <p:nvPicPr>
          <p:cNvPr id="159" name="Google Shape;159;p12"/>
          <p:cNvPicPr preferRelativeResize="0"/>
          <p:nvPr/>
        </p:nvPicPr>
        <p:blipFill rotWithShape="1">
          <a:blip r:embed="rId3">
            <a:alphaModFix/>
          </a:blip>
          <a:srcRect/>
          <a:stretch/>
        </p:blipFill>
        <p:spPr>
          <a:xfrm>
            <a:off x="585787" y="1395412"/>
            <a:ext cx="8040687" cy="4067175"/>
          </a:xfrm>
          <a:prstGeom prst="rect">
            <a:avLst/>
          </a:prstGeom>
          <a:noFill/>
          <a:ln>
            <a:noFill/>
          </a:ln>
        </p:spPr>
      </p:pic>
      <p:sp>
        <p:nvSpPr>
          <p:cNvPr id="160" name="Google Shape;160;p12"/>
          <p:cNvSpPr txBox="1"/>
          <p:nvPr/>
        </p:nvSpPr>
        <p:spPr>
          <a:xfrm>
            <a:off x="342900" y="381000"/>
            <a:ext cx="8458200" cy="6858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chemeClr val="dk1"/>
              </a:buClr>
              <a:buSzPts val="2400"/>
              <a:buFont typeface="Arial"/>
              <a:buNone/>
            </a:pPr>
            <a:r>
              <a:rPr lang="en-US" sz="2400" b="1" i="0" u="none" strike="noStrike" cap="none">
                <a:solidFill>
                  <a:schemeClr val="dk1"/>
                </a:solidFill>
                <a:latin typeface="Arial"/>
                <a:ea typeface="Arial"/>
                <a:cs typeface="Arial"/>
                <a:sym typeface="Arial"/>
              </a:rPr>
              <a:t>QUALITY- PROVIDER SATISFACTION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3"/>
          <p:cNvSpPr txBox="1">
            <a:spLocks noGrp="1"/>
          </p:cNvSpPr>
          <p:nvPr>
            <p:ph type="title"/>
          </p:nvPr>
        </p:nvSpPr>
        <p:spPr>
          <a:xfrm>
            <a:off x="381000" y="533400"/>
            <a:ext cx="8458200" cy="68580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QUALITY- INSURANCE REQUIREMENTS</a:t>
            </a:r>
            <a:endParaRPr/>
          </a:p>
        </p:txBody>
      </p:sp>
      <p:sp>
        <p:nvSpPr>
          <p:cNvPr id="166" name="Google Shape;166;p13"/>
          <p:cNvSpPr txBox="1">
            <a:spLocks noGrp="1"/>
          </p:cNvSpPr>
          <p:nvPr>
            <p:ph type="body" idx="1"/>
          </p:nvPr>
        </p:nvSpPr>
        <p:spPr>
          <a:xfrm>
            <a:off x="381000" y="1219200"/>
            <a:ext cx="8458200" cy="4572000"/>
          </a:xfrm>
          <a:prstGeom prst="rect">
            <a:avLst/>
          </a:prstGeom>
          <a:noFill/>
          <a:ln>
            <a:noFill/>
          </a:ln>
        </p:spPr>
        <p:txBody>
          <a:bodyPr spcFirstLastPara="1" wrap="square" lIns="91425" tIns="45700" rIns="91425" bIns="45700" anchor="t" anchorCtr="0">
            <a:noAutofit/>
          </a:bodyPr>
          <a:lstStyle/>
          <a:p>
            <a:pPr marL="230186" marR="0" lvl="0" indent="-230186" algn="l" rtl="0">
              <a:lnSpc>
                <a:spcPct val="100000"/>
              </a:lnSpc>
              <a:spcBef>
                <a:spcPts val="0"/>
              </a:spcBef>
              <a:spcAft>
                <a:spcPts val="0"/>
              </a:spcAft>
              <a:buClr>
                <a:schemeClr val="accent1"/>
              </a:buClr>
              <a:buSzPts val="2000"/>
              <a:buFont typeface="Noto Sans Symbols"/>
              <a:buChar char="▪"/>
            </a:pPr>
            <a:r>
              <a:rPr lang="en-US" sz="2000" b="0" i="0" u="none">
                <a:solidFill>
                  <a:schemeClr val="dk1"/>
                </a:solidFill>
                <a:latin typeface="Arial"/>
                <a:ea typeface="Arial"/>
                <a:cs typeface="Arial"/>
                <a:sym typeface="Arial"/>
              </a:rPr>
              <a:t>Major commercial insurance (Cigna) requires pretest genetic counseling with a genetics professional:</a:t>
            </a:r>
            <a:endParaRPr/>
          </a:p>
          <a:p>
            <a:pPr marL="571500" marR="0" lvl="1" indent="-227012" algn="l" rtl="0">
              <a:lnSpc>
                <a:spcPct val="100000"/>
              </a:lnSpc>
              <a:spcBef>
                <a:spcPts val="360"/>
              </a:spcBef>
              <a:spcAft>
                <a:spcPts val="0"/>
              </a:spcAft>
              <a:buClr>
                <a:schemeClr val="accent2"/>
              </a:buClr>
              <a:buSzPts val="1800"/>
              <a:buFont typeface="Arial"/>
              <a:buChar char="&gt;"/>
            </a:pPr>
            <a:r>
              <a:rPr lang="en-US" sz="1800" b="0" i="0" u="none" strike="noStrike" cap="none">
                <a:solidFill>
                  <a:schemeClr val="dk1"/>
                </a:solidFill>
                <a:latin typeface="Arial"/>
                <a:ea typeface="Arial"/>
                <a:cs typeface="Arial"/>
                <a:sym typeface="Arial"/>
              </a:rPr>
              <a:t>board-certified genetic counselor</a:t>
            </a:r>
            <a:endParaRPr/>
          </a:p>
          <a:p>
            <a:pPr marL="571500" marR="0" lvl="1" indent="-227012" algn="l" rtl="0">
              <a:lnSpc>
                <a:spcPct val="100000"/>
              </a:lnSpc>
              <a:spcBef>
                <a:spcPts val="360"/>
              </a:spcBef>
              <a:spcAft>
                <a:spcPts val="0"/>
              </a:spcAft>
              <a:buClr>
                <a:schemeClr val="accent2"/>
              </a:buClr>
              <a:buSzPts val="1800"/>
              <a:buFont typeface="Arial"/>
              <a:buChar char="&gt;"/>
            </a:pPr>
            <a:r>
              <a:rPr lang="en-US" sz="1800" b="0" i="0" u="none" strike="noStrike" cap="none">
                <a:solidFill>
                  <a:schemeClr val="dk1"/>
                </a:solidFill>
                <a:latin typeface="Arial"/>
                <a:ea typeface="Arial"/>
                <a:cs typeface="Arial"/>
                <a:sym typeface="Arial"/>
              </a:rPr>
              <a:t>genetic clinical nurse (GCN)</a:t>
            </a:r>
            <a:endParaRPr/>
          </a:p>
          <a:p>
            <a:pPr marL="571500" marR="0" lvl="1" indent="-227012" algn="l" rtl="0">
              <a:lnSpc>
                <a:spcPct val="100000"/>
              </a:lnSpc>
              <a:spcBef>
                <a:spcPts val="360"/>
              </a:spcBef>
              <a:spcAft>
                <a:spcPts val="0"/>
              </a:spcAft>
              <a:buClr>
                <a:schemeClr val="accent2"/>
              </a:buClr>
              <a:buSzPts val="1800"/>
              <a:buFont typeface="Arial"/>
              <a:buChar char="&gt;"/>
            </a:pPr>
            <a:r>
              <a:rPr lang="en-US" sz="1800" b="0" i="0" u="none" strike="noStrike" cap="none">
                <a:solidFill>
                  <a:schemeClr val="dk1"/>
                </a:solidFill>
                <a:latin typeface="Arial"/>
                <a:ea typeface="Arial"/>
                <a:cs typeface="Arial"/>
                <a:sym typeface="Arial"/>
              </a:rPr>
              <a:t>advanced practice nurse in genetics (APNG)</a:t>
            </a:r>
            <a:endParaRPr/>
          </a:p>
          <a:p>
            <a:pPr marL="571500" marR="0" lvl="1" indent="-227012" algn="l" rtl="0">
              <a:lnSpc>
                <a:spcPct val="100000"/>
              </a:lnSpc>
              <a:spcBef>
                <a:spcPts val="360"/>
              </a:spcBef>
              <a:spcAft>
                <a:spcPts val="0"/>
              </a:spcAft>
              <a:buClr>
                <a:schemeClr val="accent2"/>
              </a:buClr>
              <a:buSzPts val="1800"/>
              <a:buFont typeface="Arial"/>
              <a:buChar char="&gt;"/>
            </a:pPr>
            <a:r>
              <a:rPr lang="en-US" sz="1800" b="0" i="0" u="none" strike="noStrike" cap="none">
                <a:solidFill>
                  <a:schemeClr val="dk1"/>
                </a:solidFill>
                <a:latin typeface="Arial"/>
                <a:ea typeface="Arial"/>
                <a:cs typeface="Arial"/>
                <a:sym typeface="Arial"/>
              </a:rPr>
              <a:t>a board-eligible/board-certified clinical geneticist</a:t>
            </a:r>
            <a:endParaRPr/>
          </a:p>
          <a:p>
            <a:pPr marL="230186" marR="0" lvl="0" indent="-230186" algn="l" rtl="0">
              <a:lnSpc>
                <a:spcPct val="100000"/>
              </a:lnSpc>
              <a:spcBef>
                <a:spcPts val="400"/>
              </a:spcBef>
              <a:spcAft>
                <a:spcPts val="0"/>
              </a:spcAft>
              <a:buClr>
                <a:schemeClr val="accent1"/>
              </a:buClr>
              <a:buSzPts val="2000"/>
              <a:buFont typeface="Noto Sans Symbols"/>
              <a:buChar char="▪"/>
            </a:pPr>
            <a:r>
              <a:rPr lang="en-US" sz="2000" b="0" i="0" u="none">
                <a:solidFill>
                  <a:schemeClr val="dk1"/>
                </a:solidFill>
                <a:latin typeface="Arial"/>
                <a:ea typeface="Arial"/>
                <a:cs typeface="Arial"/>
                <a:sym typeface="Arial"/>
              </a:rPr>
              <a:t>Genetics professional must be credentialed by Cigna and cannot be employed by a genetic testing laboratory.</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4"/>
          <p:cNvSpPr txBox="1">
            <a:spLocks noGrp="1"/>
          </p:cNvSpPr>
          <p:nvPr>
            <p:ph type="title"/>
          </p:nvPr>
        </p:nvSpPr>
        <p:spPr>
          <a:xfrm>
            <a:off x="381000" y="533400"/>
            <a:ext cx="8458200" cy="68580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QUALITY- PROFESSIONAL ORGANIZATION RECOMMENDATIONS</a:t>
            </a:r>
            <a:endParaRPr/>
          </a:p>
        </p:txBody>
      </p:sp>
      <p:sp>
        <p:nvSpPr>
          <p:cNvPr id="172" name="Google Shape;172;p14"/>
          <p:cNvSpPr txBox="1">
            <a:spLocks noGrp="1"/>
          </p:cNvSpPr>
          <p:nvPr>
            <p:ph type="body" idx="1"/>
          </p:nvPr>
        </p:nvSpPr>
        <p:spPr>
          <a:xfrm>
            <a:off x="381000" y="1219200"/>
            <a:ext cx="8458200" cy="4572000"/>
          </a:xfrm>
          <a:prstGeom prst="rect">
            <a:avLst/>
          </a:prstGeom>
          <a:noFill/>
          <a:ln>
            <a:noFill/>
          </a:ln>
        </p:spPr>
        <p:txBody>
          <a:bodyPr spcFirstLastPara="1" wrap="square" lIns="91425" tIns="45700" rIns="91425" bIns="45700" anchor="t" anchorCtr="0">
            <a:noAutofit/>
          </a:bodyPr>
          <a:lstStyle/>
          <a:p>
            <a:pPr marL="230186" marR="0" lvl="0" indent="-230186" algn="l" rtl="0">
              <a:lnSpc>
                <a:spcPct val="100000"/>
              </a:lnSpc>
              <a:spcBef>
                <a:spcPts val="0"/>
              </a:spcBef>
              <a:spcAft>
                <a:spcPts val="0"/>
              </a:spcAft>
              <a:buClr>
                <a:schemeClr val="accent1"/>
              </a:buClr>
              <a:buSzPts val="2000"/>
              <a:buFont typeface="Noto Sans Symbols"/>
              <a:buChar char="▪"/>
            </a:pPr>
            <a:r>
              <a:rPr lang="en-US" sz="2000" b="0" i="0" u="none" dirty="0">
                <a:solidFill>
                  <a:schemeClr val="dk1"/>
                </a:solidFill>
                <a:latin typeface="Arial"/>
                <a:ea typeface="Arial"/>
                <a:cs typeface="Arial"/>
                <a:sym typeface="Arial"/>
              </a:rPr>
              <a:t>The following organizations recommend that a genetics </a:t>
            </a:r>
            <a:r>
              <a:rPr lang="en-US" sz="2000" b="0" i="0" u="none" dirty="0" smtClean="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professional</a:t>
            </a:r>
            <a:r>
              <a:rPr lang="en-US" sz="2000" b="0" i="0" u="none" dirty="0" smtClean="0">
                <a:solidFill>
                  <a:schemeClr val="dk1"/>
                </a:solidFill>
                <a:latin typeface="Arial"/>
                <a:ea typeface="Arial"/>
                <a:cs typeface="Arial"/>
                <a:sym typeface="Arial"/>
              </a:rPr>
              <a:t>, </a:t>
            </a:r>
            <a:r>
              <a:rPr lang="en-US" sz="2000" b="0" i="0" u="none" dirty="0">
                <a:solidFill>
                  <a:schemeClr val="dk1"/>
                </a:solidFill>
                <a:latin typeface="Arial"/>
                <a:ea typeface="Arial"/>
                <a:cs typeface="Arial"/>
                <a:sym typeface="Arial"/>
              </a:rPr>
              <a:t>such as a genetic counselors, be involved in the ordering and/or interpretation of genetic testing:</a:t>
            </a:r>
            <a:endParaRPr dirty="0"/>
          </a:p>
          <a:p>
            <a:pPr marL="571500" marR="0" lvl="1" indent="-227012" algn="l" rtl="0">
              <a:lnSpc>
                <a:spcPct val="100000"/>
              </a:lnSpc>
              <a:spcBef>
                <a:spcPts val="360"/>
              </a:spcBef>
              <a:spcAft>
                <a:spcPts val="0"/>
              </a:spcAft>
              <a:buClr>
                <a:schemeClr val="accent2"/>
              </a:buClr>
              <a:buSzPts val="1800"/>
              <a:buFont typeface="Arial"/>
              <a:buChar char="&gt;"/>
            </a:pPr>
            <a:r>
              <a:rPr lang="en-US" sz="1800" b="0" i="0" u="none" strike="noStrike" cap="none" dirty="0" smtClean="0">
                <a:solidFill>
                  <a:schemeClr val="dk1"/>
                </a:solidFill>
                <a:latin typeface="Arial"/>
                <a:ea typeface="Arial"/>
                <a:cs typeface="Arial"/>
                <a:sym typeface="Arial"/>
              </a:rPr>
              <a:t>HRS/EHRA</a:t>
            </a:r>
            <a:endParaRPr dirty="0"/>
          </a:p>
          <a:p>
            <a:pPr marL="571500" marR="0" lvl="1" indent="-227012" algn="l" rtl="0">
              <a:lnSpc>
                <a:spcPct val="100000"/>
              </a:lnSpc>
              <a:spcBef>
                <a:spcPts val="360"/>
              </a:spcBef>
              <a:spcAft>
                <a:spcPts val="0"/>
              </a:spcAft>
              <a:buClr>
                <a:schemeClr val="accent2"/>
              </a:buClr>
              <a:buSzPts val="1800"/>
              <a:buFont typeface="Arial"/>
              <a:buChar char="&gt;"/>
            </a:pPr>
            <a:r>
              <a:rPr lang="en-US" sz="1800" b="0" i="0" u="none" strike="noStrike" cap="none" dirty="0" smtClean="0">
                <a:solidFill>
                  <a:schemeClr val="dk1"/>
                </a:solidFill>
                <a:latin typeface="Arial"/>
                <a:ea typeface="Arial"/>
                <a:cs typeface="Arial"/>
                <a:sym typeface="Arial"/>
              </a:rPr>
              <a:t>AHA </a:t>
            </a:r>
          </a:p>
          <a:p>
            <a:pPr marL="571500" marR="0" lvl="1" indent="-227012" algn="l" rtl="0">
              <a:lnSpc>
                <a:spcPct val="100000"/>
              </a:lnSpc>
              <a:spcBef>
                <a:spcPts val="360"/>
              </a:spcBef>
              <a:spcAft>
                <a:spcPts val="0"/>
              </a:spcAft>
              <a:buClr>
                <a:schemeClr val="accent2"/>
              </a:buClr>
              <a:buSzPts val="1800"/>
              <a:buFont typeface="Arial"/>
              <a:buChar char="&gt;"/>
            </a:pPr>
            <a:r>
              <a:rPr lang="en-US" dirty="0" smtClean="0"/>
              <a:t>NLA</a:t>
            </a:r>
            <a:endParaRPr dirty="0"/>
          </a:p>
          <a:p>
            <a:pPr marL="571500" marR="0" lvl="1" indent="-227012" algn="l" rtl="0">
              <a:lnSpc>
                <a:spcPct val="100000"/>
              </a:lnSpc>
              <a:spcBef>
                <a:spcPts val="360"/>
              </a:spcBef>
              <a:spcAft>
                <a:spcPts val="0"/>
              </a:spcAft>
              <a:buClr>
                <a:schemeClr val="accent2"/>
              </a:buClr>
              <a:buSzPts val="1800"/>
              <a:buFont typeface="Arial"/>
              <a:buChar char="&gt;"/>
            </a:pPr>
            <a:r>
              <a:rPr lang="en-US" sz="1800" b="0" i="0" u="none" strike="noStrike" cap="none" dirty="0">
                <a:solidFill>
                  <a:schemeClr val="dk1"/>
                </a:solidFill>
                <a:latin typeface="Arial"/>
                <a:ea typeface="Arial"/>
                <a:cs typeface="Arial"/>
                <a:sym typeface="Arial"/>
              </a:rPr>
              <a:t>NSGC</a:t>
            </a:r>
            <a:endParaRPr dirty="0"/>
          </a:p>
          <a:p>
            <a:pPr marL="571500" marR="0" lvl="1" indent="-227012" algn="l" rtl="0">
              <a:lnSpc>
                <a:spcPct val="100000"/>
              </a:lnSpc>
              <a:spcBef>
                <a:spcPts val="360"/>
              </a:spcBef>
              <a:spcAft>
                <a:spcPts val="0"/>
              </a:spcAft>
              <a:buClr>
                <a:schemeClr val="accent2"/>
              </a:buClr>
              <a:buSzPts val="1800"/>
              <a:buFont typeface="Arial"/>
              <a:buChar char="&gt;"/>
            </a:pPr>
            <a:r>
              <a:rPr lang="en-US" sz="1800" b="0" i="0" u="none" strike="noStrike" cap="none" dirty="0">
                <a:solidFill>
                  <a:schemeClr val="dk1"/>
                </a:solidFill>
                <a:latin typeface="Arial"/>
                <a:ea typeface="Arial"/>
                <a:cs typeface="Arial"/>
                <a:sym typeface="Arial"/>
              </a:rPr>
              <a:t>ACMG</a:t>
            </a:r>
            <a:endParaRPr dirty="0"/>
          </a:p>
          <a:p>
            <a:pPr marL="230188" marR="0" lvl="0" indent="-115888" algn="l" rtl="0">
              <a:lnSpc>
                <a:spcPct val="100000"/>
              </a:lnSpc>
              <a:spcBef>
                <a:spcPts val="360"/>
              </a:spcBef>
              <a:spcAft>
                <a:spcPts val="0"/>
              </a:spcAft>
              <a:buClr>
                <a:schemeClr val="accent1"/>
              </a:buClr>
              <a:buSzPts val="1800"/>
              <a:buFont typeface="Noto Sans Symbols"/>
              <a:buNone/>
            </a:pPr>
            <a:endParaRPr sz="1800" b="0" i="0" u="none" strike="noStrike" cap="none" dirty="0">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6"/>
          <p:cNvSpPr txBox="1">
            <a:spLocks noGrp="1"/>
          </p:cNvSpPr>
          <p:nvPr>
            <p:ph type="title"/>
          </p:nvPr>
        </p:nvSpPr>
        <p:spPr>
          <a:xfrm>
            <a:off x="381000" y="533400"/>
            <a:ext cx="8458200" cy="68580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QUALITY- PREVENT HARM</a:t>
            </a:r>
            <a:endParaRPr/>
          </a:p>
        </p:txBody>
      </p:sp>
      <p:sp>
        <p:nvSpPr>
          <p:cNvPr id="186" name="Google Shape;186;p16"/>
          <p:cNvSpPr txBox="1">
            <a:spLocks noGrp="1"/>
          </p:cNvSpPr>
          <p:nvPr>
            <p:ph type="body" idx="1"/>
          </p:nvPr>
        </p:nvSpPr>
        <p:spPr>
          <a:xfrm>
            <a:off x="414337" y="1219200"/>
            <a:ext cx="8458200" cy="4572000"/>
          </a:xfrm>
          <a:prstGeom prst="rect">
            <a:avLst/>
          </a:prstGeom>
          <a:noFill/>
          <a:ln>
            <a:noFill/>
          </a:ln>
        </p:spPr>
        <p:txBody>
          <a:bodyPr spcFirstLastPara="1" wrap="square" lIns="91425" tIns="45700" rIns="91425" bIns="45700" anchor="t" anchorCtr="0">
            <a:noAutofit/>
          </a:bodyPr>
          <a:lstStyle/>
          <a:p>
            <a:pPr marL="230186" marR="0" lvl="0" indent="-230186" algn="l" rtl="0">
              <a:lnSpc>
                <a:spcPct val="100000"/>
              </a:lnSpc>
              <a:spcBef>
                <a:spcPts val="0"/>
              </a:spcBef>
              <a:spcAft>
                <a:spcPts val="0"/>
              </a:spcAft>
              <a:buClr>
                <a:schemeClr val="accent1"/>
              </a:buClr>
              <a:buSzPts val="2000"/>
              <a:buFont typeface="Noto Sans Symbols"/>
              <a:buChar char="▪"/>
            </a:pPr>
            <a:r>
              <a:rPr lang="en-US" sz="2000" b="0" i="0" u="none">
                <a:solidFill>
                  <a:schemeClr val="dk1"/>
                </a:solidFill>
                <a:latin typeface="Arial"/>
                <a:ea typeface="Arial"/>
                <a:cs typeface="Arial"/>
                <a:sym typeface="Arial"/>
              </a:rPr>
              <a:t>As genetic testing continues to become more common and complex, genetic counselors play an important role in ensuring that appropriate testing is ordered, and results are interpreted and used correctly.</a:t>
            </a:r>
            <a:endParaRPr/>
          </a:p>
          <a:p>
            <a:pPr marL="571500" marR="0" lvl="1" indent="-227012" algn="l" rtl="0">
              <a:lnSpc>
                <a:spcPct val="100000"/>
              </a:lnSpc>
              <a:spcBef>
                <a:spcPts val="360"/>
              </a:spcBef>
              <a:spcAft>
                <a:spcPts val="0"/>
              </a:spcAft>
              <a:buClr>
                <a:schemeClr val="accent2"/>
              </a:buClr>
              <a:buSzPts val="1800"/>
              <a:buFont typeface="Arial"/>
              <a:buChar char="&gt;"/>
            </a:pPr>
            <a:r>
              <a:rPr lang="en-US" sz="1800" b="0" i="0" u="none" strike="noStrike" cap="none">
                <a:solidFill>
                  <a:schemeClr val="dk1"/>
                </a:solidFill>
                <a:latin typeface="Arial"/>
                <a:ea typeface="Arial"/>
                <a:cs typeface="Arial"/>
                <a:sym typeface="Arial"/>
              </a:rPr>
              <a:t>Errors in genetic testing case series documents cases in which non-genetics providers ordered the wrong testing (n=8), genetic testing was misinterpreted because the non-genetics provider did not have adequate knowledge to interpret the test results (n=3), or multiple errors occurred (n=2)</a:t>
            </a:r>
            <a:endParaRPr/>
          </a:p>
          <a:p>
            <a:pPr marL="571500" marR="0" lvl="1" indent="-227012" algn="l" rtl="0">
              <a:lnSpc>
                <a:spcPct val="100000"/>
              </a:lnSpc>
              <a:spcBef>
                <a:spcPts val="360"/>
              </a:spcBef>
              <a:spcAft>
                <a:spcPts val="0"/>
              </a:spcAft>
              <a:buClr>
                <a:schemeClr val="accent2"/>
              </a:buClr>
              <a:buSzPts val="1800"/>
              <a:buFont typeface="Arial"/>
              <a:buChar char="&gt;"/>
            </a:pPr>
            <a:r>
              <a:rPr lang="en-US" sz="1800" b="0" i="0" u="none" strike="noStrike" cap="none">
                <a:solidFill>
                  <a:schemeClr val="dk1"/>
                </a:solidFill>
                <a:latin typeface="Arial"/>
                <a:ea typeface="Arial"/>
                <a:cs typeface="Arial"/>
                <a:sym typeface="Arial"/>
              </a:rPr>
              <a:t>These errors ultimately lead to delays in diagnosis, inaccurate medical management, wasted healthcare dollars, psychosocial distress, and inadequate informed consent</a:t>
            </a:r>
            <a:endParaRPr/>
          </a:p>
          <a:p>
            <a:pPr marL="571500" marR="0" lvl="1" indent="-227012" algn="l" rtl="0">
              <a:lnSpc>
                <a:spcPct val="100000"/>
              </a:lnSpc>
              <a:spcBef>
                <a:spcPts val="360"/>
              </a:spcBef>
              <a:spcAft>
                <a:spcPts val="0"/>
              </a:spcAft>
              <a:buClr>
                <a:schemeClr val="accent2"/>
              </a:buClr>
              <a:buSzPts val="1800"/>
              <a:buFont typeface="Arial"/>
              <a:buChar char="&gt;"/>
            </a:pPr>
            <a:r>
              <a:rPr lang="en-US" sz="1800" b="0" i="0" u="none" strike="noStrike" cap="none">
                <a:solidFill>
                  <a:schemeClr val="dk1"/>
                </a:solidFill>
                <a:latin typeface="Arial"/>
                <a:ea typeface="Arial"/>
                <a:cs typeface="Arial"/>
                <a:sym typeface="Arial"/>
              </a:rPr>
              <a:t>The errors documented in this and prior case series document the possibility of litigation when there is inadequate knowledge to order, consent a patient for, and interpret genetic testing. </a:t>
            </a:r>
            <a:endParaRPr/>
          </a:p>
        </p:txBody>
      </p:sp>
      <p:sp>
        <p:nvSpPr>
          <p:cNvPr id="187" name="Google Shape;187;p16"/>
          <p:cNvSpPr txBox="1"/>
          <p:nvPr/>
        </p:nvSpPr>
        <p:spPr>
          <a:xfrm>
            <a:off x="1676400" y="5797550"/>
            <a:ext cx="7467600" cy="7699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1100" b="0" i="0" u="none" strike="noStrike" cap="none" dirty="0">
                <a:solidFill>
                  <a:schemeClr val="dk1"/>
                </a:solidFill>
                <a:latin typeface="Arial"/>
                <a:ea typeface="Arial"/>
                <a:cs typeface="Arial"/>
                <a:sym typeface="Arial"/>
              </a:rPr>
              <a:t>Farmer MB, </a:t>
            </a:r>
            <a:r>
              <a:rPr lang="en-US" sz="1100" b="0" i="0" u="none" strike="noStrike" cap="none" dirty="0" err="1">
                <a:solidFill>
                  <a:schemeClr val="dk1"/>
                </a:solidFill>
                <a:latin typeface="Arial"/>
                <a:ea typeface="Arial"/>
                <a:cs typeface="Arial"/>
                <a:sym typeface="Arial"/>
              </a:rPr>
              <a:t>Bonadies</a:t>
            </a:r>
            <a:r>
              <a:rPr lang="en-US" sz="1100" b="0" i="0" u="none" strike="noStrike" cap="none" dirty="0">
                <a:solidFill>
                  <a:schemeClr val="dk1"/>
                </a:solidFill>
                <a:latin typeface="Arial"/>
                <a:ea typeface="Arial"/>
                <a:cs typeface="Arial"/>
                <a:sym typeface="Arial"/>
              </a:rPr>
              <a:t> DC, Mahon SM, Baker MJ, </a:t>
            </a:r>
            <a:r>
              <a:rPr lang="en-US" sz="1100" b="0" i="0" u="none" strike="noStrike" cap="none" dirty="0" err="1">
                <a:solidFill>
                  <a:schemeClr val="dk1"/>
                </a:solidFill>
                <a:latin typeface="Arial"/>
                <a:ea typeface="Arial"/>
                <a:cs typeface="Arial"/>
                <a:sym typeface="Arial"/>
              </a:rPr>
              <a:t>Ghate</a:t>
            </a:r>
            <a:r>
              <a:rPr lang="en-US" sz="1100" b="0" i="0" u="none" strike="noStrike" cap="none" dirty="0">
                <a:solidFill>
                  <a:schemeClr val="dk1"/>
                </a:solidFill>
                <a:latin typeface="Arial"/>
                <a:ea typeface="Arial"/>
                <a:cs typeface="Arial"/>
                <a:sym typeface="Arial"/>
              </a:rPr>
              <a:t> SM, Munro C, Nagaraj CB, </a:t>
            </a:r>
            <a:r>
              <a:rPr lang="en-US" sz="1100" b="0" i="0" u="none" strike="noStrike" cap="none" dirty="0" err="1">
                <a:solidFill>
                  <a:schemeClr val="dk1"/>
                </a:solidFill>
                <a:latin typeface="Arial"/>
                <a:ea typeface="Arial"/>
                <a:cs typeface="Arial"/>
                <a:sym typeface="Arial"/>
              </a:rPr>
              <a:t>Besser</a:t>
            </a:r>
            <a:r>
              <a:rPr lang="en-US" sz="1100" b="0" i="0" u="none" strike="noStrike" cap="none" dirty="0">
                <a:solidFill>
                  <a:schemeClr val="dk1"/>
                </a:solidFill>
                <a:latin typeface="Arial"/>
                <a:ea typeface="Arial"/>
                <a:cs typeface="Arial"/>
                <a:sym typeface="Arial"/>
              </a:rPr>
              <a:t> AG, Bui K, </a:t>
            </a:r>
            <a:r>
              <a:rPr lang="en-US" sz="1100" b="0" i="0" u="none" strike="noStrike" cap="none" dirty="0" err="1">
                <a:solidFill>
                  <a:schemeClr val="dk1"/>
                </a:solidFill>
                <a:latin typeface="Arial"/>
                <a:ea typeface="Arial"/>
                <a:cs typeface="Arial"/>
                <a:sym typeface="Arial"/>
              </a:rPr>
              <a:t>Csuy</a:t>
            </a:r>
            <a:r>
              <a:rPr lang="en-US" sz="1100" b="0" i="0" u="none" strike="noStrike" cap="none" dirty="0">
                <a:solidFill>
                  <a:schemeClr val="dk1"/>
                </a:solidFill>
                <a:latin typeface="Arial"/>
                <a:ea typeface="Arial"/>
                <a:cs typeface="Arial"/>
                <a:sym typeface="Arial"/>
              </a:rPr>
              <a:t> CM, Kirkpatrick B, McCarty AJ, </a:t>
            </a:r>
            <a:r>
              <a:rPr lang="en-US" sz="1100" b="0" i="0" u="none" strike="noStrike" cap="none" dirty="0" err="1">
                <a:solidFill>
                  <a:schemeClr val="dk1"/>
                </a:solidFill>
                <a:latin typeface="Arial"/>
                <a:ea typeface="Arial"/>
                <a:cs typeface="Arial"/>
                <a:sym typeface="Arial"/>
              </a:rPr>
              <a:t>McQuaid</a:t>
            </a:r>
            <a:r>
              <a:rPr lang="en-US" sz="1100" b="0" i="0" u="none" strike="noStrike" cap="none" dirty="0">
                <a:solidFill>
                  <a:schemeClr val="dk1"/>
                </a:solidFill>
                <a:latin typeface="Arial"/>
                <a:ea typeface="Arial"/>
                <a:cs typeface="Arial"/>
                <a:sym typeface="Arial"/>
              </a:rPr>
              <a:t> SW, Sebastian J, </a:t>
            </a:r>
            <a:r>
              <a:rPr lang="en-US" sz="1100" b="0" i="0" u="none" strike="noStrike" cap="none" dirty="0" err="1">
                <a:solidFill>
                  <a:schemeClr val="dk1"/>
                </a:solidFill>
                <a:latin typeface="Arial"/>
                <a:ea typeface="Arial"/>
                <a:cs typeface="Arial"/>
                <a:sym typeface="Arial"/>
              </a:rPr>
              <a:t>Sternen</a:t>
            </a:r>
            <a:r>
              <a:rPr lang="en-US" sz="1100" b="0" i="0" u="none" strike="noStrike" cap="none" dirty="0">
                <a:solidFill>
                  <a:schemeClr val="dk1"/>
                </a:solidFill>
                <a:latin typeface="Arial"/>
                <a:ea typeface="Arial"/>
                <a:cs typeface="Arial"/>
                <a:sym typeface="Arial"/>
              </a:rPr>
              <a:t> DL, Walsh LK, </a:t>
            </a:r>
            <a:r>
              <a:rPr lang="en-US" sz="1100" b="0" i="0" u="none" strike="noStrike" cap="none" dirty="0" err="1">
                <a:solidFill>
                  <a:schemeClr val="dk1"/>
                </a:solidFill>
                <a:latin typeface="Arial"/>
                <a:ea typeface="Arial"/>
                <a:cs typeface="Arial"/>
                <a:sym typeface="Arial"/>
              </a:rPr>
              <a:t>Matloff</a:t>
            </a:r>
            <a:r>
              <a:rPr lang="en-US" sz="1100" b="0" i="0" u="none" strike="noStrike" cap="none" dirty="0">
                <a:solidFill>
                  <a:schemeClr val="dk1"/>
                </a:solidFill>
                <a:latin typeface="Arial"/>
                <a:ea typeface="Arial"/>
                <a:cs typeface="Arial"/>
                <a:sym typeface="Arial"/>
              </a:rPr>
              <a:t> ET. Adverse Events in Genetic Testing: The Fourth Case Series. Cancer J. 2019 Jul/Aug;25(4):231-236. </a:t>
            </a:r>
            <a:r>
              <a:rPr lang="en-US" sz="1100" b="0" i="0" u="none" strike="noStrike" cap="none" dirty="0" err="1">
                <a:solidFill>
                  <a:schemeClr val="dk1"/>
                </a:solidFill>
                <a:latin typeface="Arial"/>
                <a:ea typeface="Arial"/>
                <a:cs typeface="Arial"/>
                <a:sym typeface="Arial"/>
              </a:rPr>
              <a:t>doi</a:t>
            </a:r>
            <a:r>
              <a:rPr lang="en-US" sz="1100" b="0" i="0" u="none" strike="noStrike" cap="none" dirty="0">
                <a:solidFill>
                  <a:schemeClr val="dk1"/>
                </a:solidFill>
                <a:latin typeface="Arial"/>
                <a:ea typeface="Arial"/>
                <a:cs typeface="Arial"/>
                <a:sym typeface="Arial"/>
              </a:rPr>
              <a:t>: 10.1097/PPO.0000000000000391. PMID: 31335384.</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200"/>
              <a:buFont typeface="Arial"/>
              <a:buNone/>
            </a:pPr>
            <a:r>
              <a:rPr lang="en-US" sz="3200" b="1" i="0" u="none">
                <a:solidFill>
                  <a:schemeClr val="dk1"/>
                </a:solidFill>
                <a:latin typeface="Arial"/>
                <a:ea typeface="Arial"/>
                <a:cs typeface="Arial"/>
                <a:sym typeface="Arial"/>
              </a:rPr>
              <a:t>GENERAL POPULATION STATISTICS</a:t>
            </a:r>
            <a:endParaRPr/>
          </a:p>
        </p:txBody>
      </p:sp>
      <p:sp>
        <p:nvSpPr>
          <p:cNvPr id="79" name="Google Shape;79;p2"/>
          <p:cNvSpPr txBox="1">
            <a:spLocks noGrp="1"/>
          </p:cNvSpPr>
          <p:nvPr>
            <p:ph type="body" idx="1"/>
          </p:nvPr>
        </p:nvSpPr>
        <p:spPr>
          <a:xfrm>
            <a:off x="533400" y="1752600"/>
            <a:ext cx="8382000" cy="4221162"/>
          </a:xfrm>
          <a:prstGeom prst="rect">
            <a:avLst/>
          </a:prstGeom>
          <a:noFill/>
          <a:ln>
            <a:noFill/>
          </a:ln>
        </p:spPr>
        <p:txBody>
          <a:bodyPr spcFirstLastPara="1" wrap="square" lIns="91425" tIns="45700" rIns="91425" bIns="45700" anchor="t" anchorCtr="0">
            <a:noAutofit/>
          </a:bodyPr>
          <a:lstStyle/>
          <a:p>
            <a:pPr marL="571500" lvl="1" indent="-227012" algn="l" rtl="0">
              <a:lnSpc>
                <a:spcPct val="100000"/>
              </a:lnSpc>
              <a:spcBef>
                <a:spcPts val="0"/>
              </a:spcBef>
              <a:spcAft>
                <a:spcPts val="0"/>
              </a:spcAft>
              <a:buClr>
                <a:schemeClr val="accent1"/>
              </a:buClr>
              <a:buSzPts val="1800"/>
              <a:buFont typeface="Noto Sans Symbols"/>
              <a:buChar char="▪"/>
            </a:pPr>
            <a:r>
              <a:rPr lang="en-US" sz="1800" b="1" i="0" u="none" dirty="0">
                <a:solidFill>
                  <a:srgbClr val="CC6600"/>
                </a:solidFill>
                <a:latin typeface="Arial"/>
                <a:ea typeface="Arial"/>
                <a:cs typeface="Arial"/>
                <a:sym typeface="Arial"/>
              </a:rPr>
              <a:t> </a:t>
            </a:r>
            <a:r>
              <a:rPr lang="en-US" sz="2000" b="1" i="0" u="none" dirty="0">
                <a:solidFill>
                  <a:schemeClr val="accent1"/>
                </a:solidFill>
                <a:latin typeface="Arial"/>
                <a:ea typeface="Arial"/>
                <a:cs typeface="Arial"/>
                <a:sym typeface="Arial"/>
              </a:rPr>
              <a:t>13 million </a:t>
            </a:r>
            <a:r>
              <a:rPr lang="en-US" sz="2000" b="0" i="0" u="none" dirty="0">
                <a:solidFill>
                  <a:schemeClr val="dk1"/>
                </a:solidFill>
                <a:latin typeface="Arial"/>
                <a:ea typeface="Arial"/>
                <a:cs typeface="Arial"/>
                <a:sym typeface="Arial"/>
              </a:rPr>
              <a:t>Americans have a recognized genetic disorder.</a:t>
            </a:r>
            <a:endParaRPr dirty="0"/>
          </a:p>
          <a:p>
            <a:pPr marL="571500" lvl="1" indent="-227012" algn="l" rtl="0">
              <a:lnSpc>
                <a:spcPct val="100000"/>
              </a:lnSpc>
              <a:spcBef>
                <a:spcPts val="1800"/>
              </a:spcBef>
              <a:spcAft>
                <a:spcPts val="0"/>
              </a:spcAft>
              <a:buClr>
                <a:schemeClr val="accent1"/>
              </a:buClr>
              <a:buSzPts val="2000"/>
              <a:buFont typeface="Noto Sans Symbols"/>
              <a:buChar char="▪"/>
            </a:pPr>
            <a:r>
              <a:rPr lang="en-US" sz="2000" b="1" i="0" u="none" dirty="0">
                <a:solidFill>
                  <a:srgbClr val="CC6600"/>
                </a:solidFill>
                <a:latin typeface="Arial"/>
                <a:ea typeface="Arial"/>
                <a:cs typeface="Arial"/>
                <a:sym typeface="Arial"/>
              </a:rPr>
              <a:t> </a:t>
            </a:r>
            <a:r>
              <a:rPr lang="en-US" sz="2000" b="1" i="0" u="none" dirty="0">
                <a:solidFill>
                  <a:schemeClr val="accent1"/>
                </a:solidFill>
                <a:latin typeface="Arial"/>
                <a:ea typeface="Arial"/>
                <a:cs typeface="Arial"/>
                <a:sym typeface="Arial"/>
              </a:rPr>
              <a:t>10% </a:t>
            </a:r>
            <a:r>
              <a:rPr lang="en-US" sz="2000" b="0" i="0" u="none" dirty="0">
                <a:solidFill>
                  <a:schemeClr val="dk1"/>
                </a:solidFill>
                <a:latin typeface="Arial"/>
                <a:ea typeface="Arial"/>
                <a:cs typeface="Arial"/>
                <a:sym typeface="Arial"/>
              </a:rPr>
              <a:t>of chronic diseases, such as heart conditions, cancer, diabetes, and arthritis, have a significant genetic component.</a:t>
            </a:r>
            <a:endParaRPr dirty="0"/>
          </a:p>
          <a:p>
            <a:pPr marL="571500" lvl="1" indent="-227012" algn="l" rtl="0">
              <a:lnSpc>
                <a:spcPct val="100000"/>
              </a:lnSpc>
              <a:spcBef>
                <a:spcPts val="1800"/>
              </a:spcBef>
              <a:spcAft>
                <a:spcPts val="0"/>
              </a:spcAft>
              <a:buClr>
                <a:schemeClr val="accent1"/>
              </a:buClr>
              <a:buSzPts val="2000"/>
              <a:buFont typeface="Noto Sans Symbols"/>
              <a:buChar char="▪"/>
            </a:pPr>
            <a:r>
              <a:rPr lang="en-US" sz="2000" b="1" i="0" u="none" dirty="0" smtClean="0">
                <a:solidFill>
                  <a:srgbClr val="CC6600"/>
                </a:solidFill>
                <a:latin typeface="Arial"/>
                <a:ea typeface="Arial"/>
                <a:cs typeface="Arial"/>
                <a:sym typeface="Arial"/>
              </a:rPr>
              <a:t> </a:t>
            </a:r>
            <a:r>
              <a:rPr lang="en-US" sz="2000" b="1" i="0" u="none" dirty="0" smtClean="0">
                <a:solidFill>
                  <a:schemeClr val="accent1"/>
                </a:solidFill>
                <a:latin typeface="Arial"/>
                <a:ea typeface="Arial"/>
                <a:cs typeface="Arial"/>
                <a:sym typeface="Arial"/>
              </a:rPr>
              <a:t>30-50% </a:t>
            </a:r>
            <a:r>
              <a:rPr lang="en-US" sz="2000" b="0" i="0" u="none" dirty="0" smtClean="0">
                <a:solidFill>
                  <a:schemeClr val="dk1"/>
                </a:solidFill>
                <a:latin typeface="Arial"/>
                <a:ea typeface="Arial"/>
                <a:cs typeface="Arial"/>
                <a:sym typeface="Arial"/>
              </a:rPr>
              <a:t>of post-neonatal deaths result from congenital malformations.</a:t>
            </a:r>
            <a:endParaRPr dirty="0" smtClean="0"/>
          </a:p>
          <a:p>
            <a:pPr marL="571500" lvl="1" indent="-227011" algn="r" rtl="0">
              <a:lnSpc>
                <a:spcPct val="100000"/>
              </a:lnSpc>
              <a:spcBef>
                <a:spcPts val="1800"/>
              </a:spcBef>
              <a:spcAft>
                <a:spcPts val="0"/>
              </a:spcAft>
              <a:buSzPts val="1200"/>
              <a:buFont typeface="Arial"/>
              <a:buNone/>
            </a:pPr>
            <a:r>
              <a:rPr lang="en-US" sz="1200" b="0" i="1" u="none" dirty="0" smtClean="0">
                <a:solidFill>
                  <a:schemeClr val="dk1"/>
                </a:solidFill>
                <a:latin typeface="Arial"/>
                <a:ea typeface="Arial"/>
                <a:cs typeface="Arial"/>
                <a:sym typeface="Arial"/>
              </a:rPr>
              <a:t>(Source: http://www.kumc.edu/gec/prof/prevalnc.html)</a:t>
            </a:r>
            <a:endParaRPr sz="1800" b="0" i="0" u="none" dirty="0" smtClean="0">
              <a:solidFill>
                <a:schemeClr val="dk1"/>
              </a:solidFill>
              <a:latin typeface="Arial"/>
              <a:ea typeface="Arial"/>
              <a:cs typeface="Arial"/>
              <a:sym typeface="Arial"/>
            </a:endParaRPr>
          </a:p>
          <a:p>
            <a:pPr marL="571500" lvl="1" indent="-227012" algn="l" rtl="0">
              <a:lnSpc>
                <a:spcPct val="100000"/>
              </a:lnSpc>
              <a:spcBef>
                <a:spcPts val="1800"/>
              </a:spcBef>
              <a:spcAft>
                <a:spcPts val="0"/>
              </a:spcAft>
              <a:buClr>
                <a:srgbClr val="0081C6"/>
              </a:buClr>
              <a:buSzPts val="2000"/>
              <a:buFont typeface="Noto Sans Symbols"/>
              <a:buChar char="▪"/>
            </a:pPr>
            <a:r>
              <a:rPr lang="en-US" sz="2000" b="0" i="0" u="none" dirty="0" smtClean="0">
                <a:solidFill>
                  <a:schemeClr val="dk1"/>
                </a:solidFill>
                <a:latin typeface="Arial"/>
                <a:ea typeface="Arial"/>
                <a:cs typeface="Arial"/>
                <a:sym typeface="Arial"/>
              </a:rPr>
              <a:t> In </a:t>
            </a:r>
            <a:r>
              <a:rPr lang="en-US" sz="2000" b="1" i="0" u="none" dirty="0" smtClean="0">
                <a:solidFill>
                  <a:srgbClr val="0081C6"/>
                </a:solidFill>
                <a:latin typeface="Arial"/>
                <a:ea typeface="Arial"/>
                <a:cs typeface="Arial"/>
                <a:sym typeface="Arial"/>
              </a:rPr>
              <a:t>31% of cases, </a:t>
            </a:r>
            <a:r>
              <a:rPr lang="en-US" sz="2000" b="0" i="0" u="none" dirty="0" smtClean="0">
                <a:solidFill>
                  <a:schemeClr val="dk1"/>
                </a:solidFill>
                <a:latin typeface="Arial"/>
                <a:ea typeface="Arial"/>
                <a:cs typeface="Arial"/>
                <a:sym typeface="Arial"/>
              </a:rPr>
              <a:t>physicians misinterpreted results of genetic testing</a:t>
            </a:r>
            <a:r>
              <a:rPr lang="en-US" sz="2000" b="0" i="0" u="none" dirty="0" smtClean="0">
                <a:solidFill>
                  <a:srgbClr val="000000"/>
                </a:solidFill>
                <a:latin typeface="Arial"/>
                <a:ea typeface="Arial"/>
                <a:cs typeface="Arial"/>
                <a:sym typeface="Arial"/>
              </a:rPr>
              <a:t>.</a:t>
            </a:r>
            <a:endParaRPr sz="2000" b="0" i="1" u="none" dirty="0" smtClean="0">
              <a:solidFill>
                <a:srgbClr val="000000"/>
              </a:solidFill>
              <a:latin typeface="Arial"/>
              <a:ea typeface="Arial"/>
              <a:cs typeface="Arial"/>
              <a:sym typeface="Arial"/>
            </a:endParaRPr>
          </a:p>
          <a:p>
            <a:pPr marL="571500" lvl="1" indent="-227011" algn="r" rtl="0">
              <a:lnSpc>
                <a:spcPct val="100000"/>
              </a:lnSpc>
              <a:spcBef>
                <a:spcPts val="1800"/>
              </a:spcBef>
              <a:spcAft>
                <a:spcPts val="0"/>
              </a:spcAft>
              <a:buSzPts val="1200"/>
              <a:buFont typeface="Arial"/>
              <a:buNone/>
            </a:pPr>
            <a:r>
              <a:rPr lang="en-US" sz="1200" b="0" i="1" u="none" dirty="0" smtClean="0">
                <a:solidFill>
                  <a:schemeClr val="dk1"/>
                </a:solidFill>
                <a:latin typeface="Arial"/>
                <a:ea typeface="Arial"/>
                <a:cs typeface="Arial"/>
                <a:sym typeface="Arial"/>
              </a:rPr>
              <a:t>(</a:t>
            </a:r>
            <a:r>
              <a:rPr lang="en-US" sz="1200" b="0" i="1" u="none" dirty="0">
                <a:solidFill>
                  <a:schemeClr val="dk1"/>
                </a:solidFill>
                <a:latin typeface="Arial"/>
                <a:ea typeface="Arial"/>
                <a:cs typeface="Arial"/>
                <a:sym typeface="Arial"/>
              </a:rPr>
              <a:t>NEJM 1997. 336(12):823-7)</a:t>
            </a:r>
            <a:endParaRPr sz="1800" b="0" i="1" u="none" dirty="0">
              <a:solidFill>
                <a:schemeClr val="dk1"/>
              </a:solidFill>
              <a:latin typeface="Arial"/>
              <a:ea typeface="Arial"/>
              <a:cs typeface="Arial"/>
              <a:sym typeface="Arial"/>
            </a:endParaRPr>
          </a:p>
          <a:p>
            <a:pPr marL="571500" lvl="1" indent="-100012" algn="l" rtl="0">
              <a:lnSpc>
                <a:spcPct val="100000"/>
              </a:lnSpc>
              <a:spcBef>
                <a:spcPts val="1800"/>
              </a:spcBef>
              <a:spcAft>
                <a:spcPts val="0"/>
              </a:spcAft>
              <a:buClr>
                <a:srgbClr val="0081C6"/>
              </a:buClr>
              <a:buSzPts val="2000"/>
              <a:buFont typeface="Noto Sans Symbols"/>
              <a:buNone/>
            </a:pPr>
            <a:endParaRPr sz="2000" b="0" i="0" u="none" dirty="0">
              <a:solidFill>
                <a:srgbClr val="000000"/>
              </a:solidFill>
              <a:latin typeface="Arial"/>
              <a:ea typeface="Arial"/>
              <a:cs typeface="Arial"/>
              <a:sym typeface="Arial"/>
            </a:endParaRPr>
          </a:p>
          <a:p>
            <a:pPr marL="571500" lvl="1" indent="-112712" algn="l" rtl="0">
              <a:lnSpc>
                <a:spcPct val="100000"/>
              </a:lnSpc>
              <a:spcBef>
                <a:spcPts val="1800"/>
              </a:spcBef>
              <a:spcAft>
                <a:spcPts val="0"/>
              </a:spcAft>
              <a:buClr>
                <a:schemeClr val="accent2"/>
              </a:buClr>
              <a:buSzPts val="1800"/>
              <a:buFont typeface="Arial"/>
              <a:buNone/>
            </a:pPr>
            <a:endParaRPr sz="1800" b="0" i="0" u="none" dirty="0">
              <a:solidFill>
                <a:schemeClr val="dk1"/>
              </a:solidFill>
              <a:latin typeface="Arial"/>
              <a:ea typeface="Arial"/>
              <a:cs typeface="Arial"/>
              <a:sym typeface="Arial"/>
            </a:endParaRPr>
          </a:p>
          <a:p>
            <a:pPr marL="230188" lvl="0" indent="-115888" algn="l" rtl="0">
              <a:lnSpc>
                <a:spcPct val="100000"/>
              </a:lnSpc>
              <a:spcBef>
                <a:spcPts val="1560"/>
              </a:spcBef>
              <a:spcAft>
                <a:spcPts val="0"/>
              </a:spcAft>
              <a:buSzPts val="1800"/>
              <a:buNone/>
            </a:pPr>
            <a:endParaRPr sz="1800" b="0" i="0" u="none" dirty="0">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7"/>
          <p:cNvSpPr txBox="1">
            <a:spLocks noGrp="1"/>
          </p:cNvSpPr>
          <p:nvPr>
            <p:ph type="title"/>
          </p:nvPr>
        </p:nvSpPr>
        <p:spPr>
          <a:xfrm>
            <a:off x="381000" y="533400"/>
            <a:ext cx="8458200" cy="68580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COST – GENETIC COUNSELOR SALARY and BENEFIT EXPECTATIONS</a:t>
            </a:r>
            <a:endParaRPr/>
          </a:p>
        </p:txBody>
      </p:sp>
      <p:sp>
        <p:nvSpPr>
          <p:cNvPr id="193" name="Google Shape;193;p17"/>
          <p:cNvSpPr txBox="1">
            <a:spLocks noGrp="1"/>
          </p:cNvSpPr>
          <p:nvPr>
            <p:ph type="body" idx="1"/>
          </p:nvPr>
        </p:nvSpPr>
        <p:spPr>
          <a:xfrm>
            <a:off x="381000" y="1219200"/>
            <a:ext cx="8458200" cy="4572000"/>
          </a:xfrm>
          <a:prstGeom prst="rect">
            <a:avLst/>
          </a:prstGeom>
          <a:noFill/>
          <a:ln>
            <a:noFill/>
          </a:ln>
        </p:spPr>
        <p:txBody>
          <a:bodyPr spcFirstLastPara="1" wrap="square" lIns="91425" tIns="45700" rIns="91425" bIns="45700" anchor="t" anchorCtr="0">
            <a:noAutofit/>
          </a:bodyPr>
          <a:lstStyle/>
          <a:p>
            <a:pPr marL="230186" marR="0" lvl="0" indent="-230186" algn="l" rtl="0">
              <a:lnSpc>
                <a:spcPct val="100000"/>
              </a:lnSpc>
              <a:spcBef>
                <a:spcPts val="0"/>
              </a:spcBef>
              <a:spcAft>
                <a:spcPts val="0"/>
              </a:spcAft>
              <a:buClr>
                <a:schemeClr val="accent1"/>
              </a:buClr>
              <a:buSzPts val="2000"/>
              <a:buFont typeface="Noto Sans Symbols"/>
              <a:buChar char="▪"/>
            </a:pPr>
            <a:r>
              <a:rPr lang="en-US" sz="2000" b="0" i="0" u="none">
                <a:solidFill>
                  <a:schemeClr val="dk1"/>
                </a:solidFill>
                <a:latin typeface="Arial"/>
                <a:ea typeface="Arial"/>
                <a:cs typeface="Arial"/>
                <a:sym typeface="Arial"/>
              </a:rPr>
              <a:t>Current market estimates from 2021 NSGC Professional Status Survey are provided below. It is important to note that compensation varies by location, experience level, and is expected to change over time.</a:t>
            </a:r>
            <a:endParaRPr/>
          </a:p>
          <a:p>
            <a:pPr marL="571500" marR="0" lvl="1" indent="-227012" algn="l" rtl="0">
              <a:lnSpc>
                <a:spcPct val="100000"/>
              </a:lnSpc>
              <a:spcBef>
                <a:spcPts val="360"/>
              </a:spcBef>
              <a:spcAft>
                <a:spcPts val="0"/>
              </a:spcAft>
              <a:buClr>
                <a:schemeClr val="accent2"/>
              </a:buClr>
              <a:buSzPts val="1800"/>
              <a:buFont typeface="Arial"/>
              <a:buChar char="&gt;"/>
            </a:pPr>
            <a:r>
              <a:rPr lang="en-US" sz="1800" b="0" i="0" u="none" strike="noStrike" cap="none">
                <a:solidFill>
                  <a:schemeClr val="dk1"/>
                </a:solidFill>
                <a:latin typeface="Arial"/>
                <a:ea typeface="Arial"/>
                <a:cs typeface="Arial"/>
                <a:sym typeface="Arial"/>
              </a:rPr>
              <a:t>The average salary of a full-time genetic counselor: $97,976</a:t>
            </a:r>
            <a:endParaRPr/>
          </a:p>
          <a:p>
            <a:pPr marL="571500" marR="0" lvl="1" indent="-227012" algn="l" rtl="0">
              <a:lnSpc>
                <a:spcPct val="100000"/>
              </a:lnSpc>
              <a:spcBef>
                <a:spcPts val="360"/>
              </a:spcBef>
              <a:spcAft>
                <a:spcPts val="0"/>
              </a:spcAft>
              <a:buClr>
                <a:schemeClr val="accent2"/>
              </a:buClr>
              <a:buSzPts val="1800"/>
              <a:buFont typeface="Arial"/>
              <a:buChar char="&gt;"/>
            </a:pPr>
            <a:r>
              <a:rPr lang="en-US" sz="1800" b="0" i="0" u="none" strike="noStrike" cap="none">
                <a:solidFill>
                  <a:schemeClr val="dk1"/>
                </a:solidFill>
                <a:latin typeface="Arial"/>
                <a:ea typeface="Arial"/>
                <a:cs typeface="Arial"/>
                <a:sym typeface="Arial"/>
              </a:rPr>
              <a:t>The average starting salary of a new graduate in a full-time position: $76,702</a:t>
            </a:r>
            <a:endParaRPr/>
          </a:p>
          <a:p>
            <a:pPr marL="571500" marR="0" lvl="1" indent="-227012" algn="l" rtl="0">
              <a:lnSpc>
                <a:spcPct val="100000"/>
              </a:lnSpc>
              <a:spcBef>
                <a:spcPts val="360"/>
              </a:spcBef>
              <a:spcAft>
                <a:spcPts val="0"/>
              </a:spcAft>
              <a:buClr>
                <a:schemeClr val="accent2"/>
              </a:buClr>
              <a:buSzPts val="1800"/>
              <a:buFont typeface="Arial"/>
              <a:buChar char="&gt;"/>
            </a:pPr>
            <a:r>
              <a:rPr lang="en-US" sz="1800" b="0" i="0" u="none" strike="noStrike" cap="none">
                <a:solidFill>
                  <a:schemeClr val="dk1"/>
                </a:solidFill>
                <a:latin typeface="Arial"/>
                <a:ea typeface="Arial"/>
                <a:cs typeface="Arial"/>
                <a:sym typeface="Arial"/>
              </a:rPr>
              <a:t>The salary range for genetic counselors in the state of AZ is $76,000-$120,000, depending on experience level and job description</a:t>
            </a:r>
            <a:endParaRPr/>
          </a:p>
          <a:p>
            <a:pPr marL="230186" marR="0" lvl="0" indent="-230186" algn="l" rtl="0">
              <a:lnSpc>
                <a:spcPct val="100000"/>
              </a:lnSpc>
              <a:spcBef>
                <a:spcPts val="400"/>
              </a:spcBef>
              <a:spcAft>
                <a:spcPts val="0"/>
              </a:spcAft>
              <a:buClr>
                <a:schemeClr val="accent1"/>
              </a:buClr>
              <a:buSzPts val="2000"/>
              <a:buFont typeface="Noto Sans Symbols"/>
              <a:buChar char="▪"/>
            </a:pPr>
            <a:r>
              <a:rPr lang="en-US" sz="2000" b="0" i="0" u="none">
                <a:solidFill>
                  <a:schemeClr val="dk1"/>
                </a:solidFill>
                <a:latin typeface="Arial"/>
                <a:ea typeface="Arial"/>
                <a:cs typeface="Arial"/>
                <a:sym typeface="Arial"/>
              </a:rPr>
              <a:t>The majority of genetic counselors receive health, dental, disability, retirement and other traditional benefits through their employer</a:t>
            </a:r>
            <a:endParaRPr/>
          </a:p>
          <a:p>
            <a:pPr marL="230186" marR="0" lvl="0" indent="-230186" algn="l" rtl="0">
              <a:lnSpc>
                <a:spcPct val="100000"/>
              </a:lnSpc>
              <a:spcBef>
                <a:spcPts val="400"/>
              </a:spcBef>
              <a:spcAft>
                <a:spcPts val="0"/>
              </a:spcAft>
              <a:buClr>
                <a:schemeClr val="accent1"/>
              </a:buClr>
              <a:buSzPts val="2000"/>
              <a:buFont typeface="Noto Sans Symbols"/>
              <a:buChar char="▪"/>
            </a:pPr>
            <a:r>
              <a:rPr lang="en-US" sz="2000" b="0" i="0" u="none">
                <a:solidFill>
                  <a:schemeClr val="dk1"/>
                </a:solidFill>
                <a:latin typeface="Arial"/>
                <a:ea typeface="Arial"/>
                <a:cs typeface="Arial"/>
                <a:sym typeface="Arial"/>
              </a:rPr>
              <a:t>81% of genetic counselors receive continuing education and/or conference funding (average of ~$1,800 per year)</a:t>
            </a:r>
            <a:endParaRPr/>
          </a:p>
          <a:p>
            <a:pPr marL="230186" marR="0" lvl="0" indent="-230186" algn="l" rtl="0">
              <a:lnSpc>
                <a:spcPct val="100000"/>
              </a:lnSpc>
              <a:spcBef>
                <a:spcPts val="400"/>
              </a:spcBef>
              <a:spcAft>
                <a:spcPts val="0"/>
              </a:spcAft>
              <a:buClr>
                <a:schemeClr val="accent1"/>
              </a:buClr>
              <a:buSzPts val="2000"/>
              <a:buFont typeface="Noto Sans Symbols"/>
              <a:buChar char="▪"/>
            </a:pPr>
            <a:r>
              <a:rPr lang="en-US" sz="2000" b="0" i="0" u="none">
                <a:solidFill>
                  <a:schemeClr val="dk1"/>
                </a:solidFill>
                <a:latin typeface="Arial"/>
                <a:ea typeface="Arial"/>
                <a:cs typeface="Arial"/>
                <a:sym typeface="Arial"/>
              </a:rPr>
              <a:t>60-64% of genetic counselors receive funding for their professional dues/certifications</a:t>
            </a:r>
            <a:endParaRPr/>
          </a:p>
          <a:p>
            <a:pPr marL="230188" marR="0" lvl="0" indent="-103188" algn="l" rtl="0">
              <a:lnSpc>
                <a:spcPct val="100000"/>
              </a:lnSpc>
              <a:spcBef>
                <a:spcPts val="400"/>
              </a:spcBef>
              <a:spcAft>
                <a:spcPts val="0"/>
              </a:spcAft>
              <a:buClr>
                <a:schemeClr val="accent1"/>
              </a:buClr>
              <a:buSzPts val="2000"/>
              <a:buFont typeface="Noto Sans Symbols"/>
              <a:buNone/>
            </a:pPr>
            <a:endParaRPr sz="2000" b="0" i="0" u="none">
              <a:solidFill>
                <a:schemeClr val="dk1"/>
              </a:solidFill>
              <a:latin typeface="Arial"/>
              <a:ea typeface="Arial"/>
              <a:cs typeface="Arial"/>
              <a:sym typeface="Arial"/>
            </a:endParaRPr>
          </a:p>
        </p:txBody>
      </p:sp>
      <p:sp>
        <p:nvSpPr>
          <p:cNvPr id="194" name="Google Shape;194;p17"/>
          <p:cNvSpPr txBox="1"/>
          <p:nvPr/>
        </p:nvSpPr>
        <p:spPr>
          <a:xfrm>
            <a:off x="5486400" y="6337300"/>
            <a:ext cx="3733800" cy="3079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Data from 2021 Professional Status Survey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8"/>
          <p:cNvSpPr txBox="1">
            <a:spLocks noGrp="1"/>
          </p:cNvSpPr>
          <p:nvPr>
            <p:ph type="title"/>
          </p:nvPr>
        </p:nvSpPr>
        <p:spPr>
          <a:xfrm>
            <a:off x="381000" y="533400"/>
            <a:ext cx="8458200" cy="68580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COST – BILLING FOR GENETIC COUNSELING CONSULTS</a:t>
            </a:r>
            <a:endParaRPr/>
          </a:p>
        </p:txBody>
      </p:sp>
      <p:sp>
        <p:nvSpPr>
          <p:cNvPr id="200" name="Google Shape;200;p18"/>
          <p:cNvSpPr txBox="1">
            <a:spLocks noGrp="1"/>
          </p:cNvSpPr>
          <p:nvPr>
            <p:ph type="body" idx="1"/>
          </p:nvPr>
        </p:nvSpPr>
        <p:spPr>
          <a:xfrm>
            <a:off x="381000" y="1219200"/>
            <a:ext cx="8458200" cy="4572000"/>
          </a:xfrm>
          <a:prstGeom prst="rect">
            <a:avLst/>
          </a:prstGeom>
          <a:noFill/>
          <a:ln>
            <a:noFill/>
          </a:ln>
        </p:spPr>
        <p:txBody>
          <a:bodyPr spcFirstLastPara="1" wrap="square" lIns="91425" tIns="45700" rIns="91425" bIns="45700" anchor="t" anchorCtr="0">
            <a:noAutofit/>
          </a:bodyPr>
          <a:lstStyle/>
          <a:p>
            <a:pPr marL="230186" marR="0" lvl="0" indent="-230186" algn="l" rtl="0">
              <a:lnSpc>
                <a:spcPct val="100000"/>
              </a:lnSpc>
              <a:spcBef>
                <a:spcPts val="0"/>
              </a:spcBef>
              <a:spcAft>
                <a:spcPts val="0"/>
              </a:spcAft>
              <a:buClr>
                <a:schemeClr val="accent1"/>
              </a:buClr>
              <a:buSzPts val="1800"/>
              <a:buFont typeface="Noto Sans Symbols"/>
              <a:buChar char="▪"/>
            </a:pPr>
            <a:r>
              <a:rPr lang="en-US" sz="1800" b="0" i="0" u="none">
                <a:solidFill>
                  <a:schemeClr val="dk1"/>
                </a:solidFill>
                <a:latin typeface="Arial"/>
                <a:ea typeface="Arial"/>
                <a:cs typeface="Arial"/>
                <a:sym typeface="Arial"/>
              </a:rPr>
              <a:t>CPT 96040</a:t>
            </a:r>
            <a:endParaRPr/>
          </a:p>
          <a:p>
            <a:pPr marL="571500" marR="0" lvl="1" indent="-227012" algn="l" rtl="0">
              <a:lnSpc>
                <a:spcPct val="100000"/>
              </a:lnSpc>
              <a:spcBef>
                <a:spcPts val="320"/>
              </a:spcBef>
              <a:spcAft>
                <a:spcPts val="0"/>
              </a:spcAft>
              <a:buClr>
                <a:schemeClr val="accent2"/>
              </a:buClr>
              <a:buSzPts val="1600"/>
              <a:buFont typeface="Arial"/>
              <a:buChar char="&gt;"/>
            </a:pPr>
            <a:r>
              <a:rPr lang="en-US" sz="1600" b="0" i="0" u="none" strike="noStrike" cap="none">
                <a:solidFill>
                  <a:schemeClr val="dk1"/>
                </a:solidFill>
                <a:latin typeface="Arial"/>
                <a:ea typeface="Arial"/>
                <a:cs typeface="Arial"/>
                <a:sym typeface="Arial"/>
              </a:rPr>
              <a:t>Intended to be used by “trained genetic counselors” and allows time-based billing for services in 30-minute blocks </a:t>
            </a:r>
            <a:endParaRPr/>
          </a:p>
          <a:p>
            <a:pPr marL="571500" marR="0" lvl="1" indent="-227012" algn="l" rtl="0">
              <a:lnSpc>
                <a:spcPct val="100000"/>
              </a:lnSpc>
              <a:spcBef>
                <a:spcPts val="320"/>
              </a:spcBef>
              <a:spcAft>
                <a:spcPts val="0"/>
              </a:spcAft>
              <a:buClr>
                <a:schemeClr val="accent2"/>
              </a:buClr>
              <a:buSzPts val="1600"/>
              <a:buFont typeface="Arial"/>
              <a:buChar char="&gt;"/>
            </a:pPr>
            <a:r>
              <a:rPr lang="en-US" sz="1600" b="0" i="0" u="none" strike="noStrike" cap="none">
                <a:solidFill>
                  <a:schemeClr val="dk1"/>
                </a:solidFill>
                <a:latin typeface="Arial"/>
                <a:ea typeface="Arial"/>
                <a:cs typeface="Arial"/>
                <a:sym typeface="Arial"/>
              </a:rPr>
              <a:t>Of 350 encounters, 82% were billed to private payers, 62.6% of these received some level of reimbursement</a:t>
            </a:r>
            <a:endParaRPr/>
          </a:p>
          <a:p>
            <a:pPr marL="571500" marR="0" lvl="1" indent="-125412" algn="l" rtl="0">
              <a:lnSpc>
                <a:spcPct val="100000"/>
              </a:lnSpc>
              <a:spcBef>
                <a:spcPts val="320"/>
              </a:spcBef>
              <a:spcAft>
                <a:spcPts val="0"/>
              </a:spcAft>
              <a:buClr>
                <a:schemeClr val="accent2"/>
              </a:buClr>
              <a:buSzPts val="1600"/>
              <a:buFont typeface="Arial"/>
              <a:buNone/>
            </a:pPr>
            <a:endParaRPr sz="1600" b="0" i="0" u="none" strike="noStrike" cap="none">
              <a:solidFill>
                <a:schemeClr val="dk1"/>
              </a:solidFill>
              <a:latin typeface="Arial"/>
              <a:ea typeface="Arial"/>
              <a:cs typeface="Arial"/>
              <a:sym typeface="Arial"/>
            </a:endParaRPr>
          </a:p>
          <a:p>
            <a:pPr marL="230186" marR="0" lvl="0" indent="-230186" algn="l" rtl="0">
              <a:lnSpc>
                <a:spcPct val="100000"/>
              </a:lnSpc>
              <a:spcBef>
                <a:spcPts val="360"/>
              </a:spcBef>
              <a:spcAft>
                <a:spcPts val="0"/>
              </a:spcAft>
              <a:buClr>
                <a:schemeClr val="accent1"/>
              </a:buClr>
              <a:buSzPts val="1800"/>
              <a:buFont typeface="Noto Sans Symbols"/>
              <a:buChar char="▪"/>
            </a:pPr>
            <a:r>
              <a:rPr lang="en-US" sz="1800" b="0" i="0" u="none">
                <a:solidFill>
                  <a:schemeClr val="dk1"/>
                </a:solidFill>
                <a:latin typeface="Arial"/>
                <a:ea typeface="Arial"/>
                <a:cs typeface="Arial"/>
                <a:sym typeface="Arial"/>
              </a:rPr>
              <a:t>“Incident to” billing model using Evaluation and Management (E&amp;M)</a:t>
            </a:r>
            <a:endParaRPr/>
          </a:p>
          <a:p>
            <a:pPr marL="571500" marR="0" lvl="1" indent="-227012" algn="l" rtl="0">
              <a:lnSpc>
                <a:spcPct val="100000"/>
              </a:lnSpc>
              <a:spcBef>
                <a:spcPts val="320"/>
              </a:spcBef>
              <a:spcAft>
                <a:spcPts val="0"/>
              </a:spcAft>
              <a:buClr>
                <a:schemeClr val="accent2"/>
              </a:buClr>
              <a:buSzPts val="1600"/>
              <a:buFont typeface="Arial"/>
              <a:buChar char="&gt;"/>
            </a:pPr>
            <a:r>
              <a:rPr lang="en-US" sz="1600" b="0" i="0" u="none" strike="noStrike" cap="none">
                <a:solidFill>
                  <a:schemeClr val="dk1"/>
                </a:solidFill>
                <a:latin typeface="Arial"/>
                <a:ea typeface="Arial"/>
                <a:cs typeface="Arial"/>
                <a:sym typeface="Arial"/>
              </a:rPr>
              <a:t>Service is provided by a non-physician who is allowed to bill in the name of the supervising physician. </a:t>
            </a:r>
            <a:endParaRPr/>
          </a:p>
          <a:p>
            <a:pPr marL="571500" marR="0" lvl="1" indent="-227012" algn="l" rtl="0">
              <a:lnSpc>
                <a:spcPct val="100000"/>
              </a:lnSpc>
              <a:spcBef>
                <a:spcPts val="320"/>
              </a:spcBef>
              <a:spcAft>
                <a:spcPts val="0"/>
              </a:spcAft>
              <a:buClr>
                <a:schemeClr val="accent2"/>
              </a:buClr>
              <a:buSzPts val="1600"/>
              <a:buFont typeface="Arial"/>
              <a:buChar char="&gt;"/>
            </a:pPr>
            <a:r>
              <a:rPr lang="en-US" sz="1600" b="0" i="0" u="none" strike="noStrike" cap="none">
                <a:solidFill>
                  <a:schemeClr val="dk1"/>
                </a:solidFill>
                <a:latin typeface="Arial"/>
                <a:ea typeface="Arial"/>
                <a:cs typeface="Arial"/>
                <a:sym typeface="Arial"/>
              </a:rPr>
              <a:t>Certain criteria must be met: 1) physician saw patient initially and established the care plan, 2) physician provides direct supervision and must be present in the facility immediately available to provide assistance, and additional requirements</a:t>
            </a:r>
            <a:endParaRPr/>
          </a:p>
          <a:p>
            <a:pPr marL="571500" marR="0" lvl="1" indent="-227012" algn="l" rtl="0">
              <a:lnSpc>
                <a:spcPct val="100000"/>
              </a:lnSpc>
              <a:spcBef>
                <a:spcPts val="320"/>
              </a:spcBef>
              <a:spcAft>
                <a:spcPts val="0"/>
              </a:spcAft>
              <a:buClr>
                <a:schemeClr val="accent2"/>
              </a:buClr>
              <a:buSzPts val="1600"/>
              <a:buFont typeface="Arial"/>
              <a:buChar char="&gt;"/>
            </a:pPr>
            <a:r>
              <a:rPr lang="en-US" sz="1600" b="0" i="0" u="none" strike="noStrike" cap="none">
                <a:solidFill>
                  <a:schemeClr val="dk1"/>
                </a:solidFill>
                <a:latin typeface="Arial"/>
                <a:ea typeface="Arial"/>
                <a:cs typeface="Arial"/>
                <a:sym typeface="Arial"/>
              </a:rPr>
              <a:t>This may reduce access to genetic counseling services</a:t>
            </a:r>
            <a:endParaRPr/>
          </a:p>
          <a:p>
            <a:pPr marL="230186" marR="0" lvl="0" indent="-230186" algn="l" rtl="0">
              <a:lnSpc>
                <a:spcPct val="100000"/>
              </a:lnSpc>
              <a:spcBef>
                <a:spcPts val="360"/>
              </a:spcBef>
              <a:spcAft>
                <a:spcPts val="0"/>
              </a:spcAft>
              <a:buClr>
                <a:schemeClr val="accent1"/>
              </a:buClr>
              <a:buSzPts val="1800"/>
              <a:buFont typeface="Noto Sans Symbols"/>
              <a:buChar char="▪"/>
            </a:pPr>
            <a:r>
              <a:rPr lang="en-US" sz="1800" b="0" i="0" u="none">
                <a:solidFill>
                  <a:schemeClr val="dk1"/>
                </a:solidFill>
                <a:latin typeface="Arial"/>
                <a:ea typeface="Arial"/>
                <a:cs typeface="Arial"/>
                <a:sym typeface="Arial"/>
              </a:rPr>
              <a:t>Facility fee model using Evaluation and Management (E&amp;M)</a:t>
            </a:r>
            <a:endParaRPr/>
          </a:p>
          <a:p>
            <a:pPr marL="571500" marR="0" lvl="1" indent="-227012" algn="l" rtl="0">
              <a:lnSpc>
                <a:spcPct val="100000"/>
              </a:lnSpc>
              <a:spcBef>
                <a:spcPts val="320"/>
              </a:spcBef>
              <a:spcAft>
                <a:spcPts val="0"/>
              </a:spcAft>
              <a:buClr>
                <a:schemeClr val="accent2"/>
              </a:buClr>
              <a:buSzPts val="1600"/>
              <a:buFont typeface="Arial"/>
              <a:buChar char="&gt;"/>
            </a:pPr>
            <a:r>
              <a:rPr lang="en-US" sz="1600" b="0" i="0" u="none" strike="noStrike" cap="none">
                <a:solidFill>
                  <a:schemeClr val="dk1"/>
                </a:solidFill>
                <a:latin typeface="Arial"/>
                <a:ea typeface="Arial"/>
                <a:cs typeface="Arial"/>
                <a:sym typeface="Arial"/>
              </a:rPr>
              <a:t>Facility fee billed for the visit, but no accompanying professional charges</a:t>
            </a:r>
            <a:endParaRPr/>
          </a:p>
        </p:txBody>
      </p:sp>
      <p:sp>
        <p:nvSpPr>
          <p:cNvPr id="201" name="Google Shape;201;p18"/>
          <p:cNvSpPr txBox="1"/>
          <p:nvPr/>
        </p:nvSpPr>
        <p:spPr>
          <a:xfrm>
            <a:off x="990600" y="2590800"/>
            <a:ext cx="7543800" cy="4302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Gustafson SL, Pfeiffer G, Eng C. A large health system's approach to utilization of the genetic counselor CPT® 96040 code. Genet Med. 2011 Dec;13(12):1011-4. doi: 10.1097/GIM.0b013e3182296344. PMID: 21857230.</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9"/>
          <p:cNvSpPr txBox="1">
            <a:spLocks noGrp="1"/>
          </p:cNvSpPr>
          <p:nvPr>
            <p:ph type="title"/>
          </p:nvPr>
        </p:nvSpPr>
        <p:spPr>
          <a:xfrm>
            <a:off x="381000" y="533400"/>
            <a:ext cx="8458200" cy="68580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COST – COST SAVINGS</a:t>
            </a:r>
            <a:endParaRPr/>
          </a:p>
        </p:txBody>
      </p:sp>
      <p:sp>
        <p:nvSpPr>
          <p:cNvPr id="207" name="Google Shape;207;p19"/>
          <p:cNvSpPr txBox="1">
            <a:spLocks noGrp="1"/>
          </p:cNvSpPr>
          <p:nvPr>
            <p:ph type="body" idx="1"/>
          </p:nvPr>
        </p:nvSpPr>
        <p:spPr>
          <a:xfrm>
            <a:off x="381000" y="1219200"/>
            <a:ext cx="8458200" cy="4572000"/>
          </a:xfrm>
          <a:prstGeom prst="rect">
            <a:avLst/>
          </a:prstGeom>
          <a:noFill/>
          <a:ln>
            <a:noFill/>
          </a:ln>
        </p:spPr>
        <p:txBody>
          <a:bodyPr spcFirstLastPara="1" wrap="square" lIns="91425" tIns="45700" rIns="91425" bIns="45700" anchor="t" anchorCtr="0">
            <a:noAutofit/>
          </a:bodyPr>
          <a:lstStyle/>
          <a:p>
            <a:pPr marL="230186" marR="0" lvl="0" indent="-230186" algn="l" rtl="0">
              <a:lnSpc>
                <a:spcPct val="100000"/>
              </a:lnSpc>
              <a:spcBef>
                <a:spcPts val="0"/>
              </a:spcBef>
              <a:spcAft>
                <a:spcPts val="0"/>
              </a:spcAft>
              <a:buClr>
                <a:schemeClr val="accent1"/>
              </a:buClr>
              <a:buSzPts val="2000"/>
              <a:buFont typeface="Noto Sans Symbols"/>
              <a:buChar char="▪"/>
            </a:pPr>
            <a:r>
              <a:rPr lang="en-US" sz="2000" b="0" i="0" u="none">
                <a:solidFill>
                  <a:schemeClr val="dk1"/>
                </a:solidFill>
                <a:latin typeface="Arial"/>
                <a:ea typeface="Arial"/>
                <a:cs typeface="Arial"/>
                <a:sym typeface="Arial"/>
              </a:rPr>
              <a:t>Genetic testing for common genetic tests were reviewed by genetic counselors to assess for compliance with published guidelines and cost savings of genetic counselor involvement was calculated (114 cases)</a:t>
            </a:r>
            <a:endParaRPr/>
          </a:p>
          <a:p>
            <a:pPr marL="571500" marR="0" lvl="1" indent="-227012" algn="l" rtl="0">
              <a:lnSpc>
                <a:spcPct val="100000"/>
              </a:lnSpc>
              <a:spcBef>
                <a:spcPts val="360"/>
              </a:spcBef>
              <a:spcAft>
                <a:spcPts val="0"/>
              </a:spcAft>
              <a:buClr>
                <a:schemeClr val="accent2"/>
              </a:buClr>
              <a:buSzPts val="1800"/>
              <a:buFont typeface="Arial"/>
              <a:buChar char="&gt;"/>
            </a:pPr>
            <a:r>
              <a:rPr lang="en-US" sz="1800" b="0" i="0" u="none" strike="noStrike" cap="none">
                <a:solidFill>
                  <a:schemeClr val="dk1"/>
                </a:solidFill>
                <a:latin typeface="Arial"/>
                <a:ea typeface="Arial"/>
                <a:cs typeface="Arial"/>
                <a:sym typeface="Arial"/>
              </a:rPr>
              <a:t>38.6% of the tests were mis-ordered based on public guidelines</a:t>
            </a:r>
            <a:endParaRPr/>
          </a:p>
          <a:p>
            <a:pPr marL="969962" marR="0" lvl="2" indent="-284162" algn="l" rtl="0">
              <a:lnSpc>
                <a:spcPct val="100000"/>
              </a:lnSpc>
              <a:spcBef>
                <a:spcPts val="320"/>
              </a:spcBef>
              <a:spcAft>
                <a:spcPts val="0"/>
              </a:spcAft>
              <a:buClr>
                <a:schemeClr val="hlink"/>
              </a:buClr>
              <a:buSzPts val="1600"/>
              <a:buFont typeface="Arial"/>
              <a:buChar char="—"/>
            </a:pPr>
            <a:r>
              <a:rPr lang="en-US" sz="1600" b="0" i="0" u="none" strike="noStrike" cap="none">
                <a:solidFill>
                  <a:schemeClr val="dk1"/>
                </a:solidFill>
                <a:latin typeface="Arial"/>
                <a:ea typeface="Arial"/>
                <a:cs typeface="Arial"/>
                <a:sym typeface="Arial"/>
              </a:rPr>
              <a:t>21% of these were tests that were not indicated</a:t>
            </a:r>
            <a:endParaRPr/>
          </a:p>
          <a:p>
            <a:pPr marL="969962" marR="0" lvl="2" indent="-284162" algn="l" rtl="0">
              <a:lnSpc>
                <a:spcPct val="100000"/>
              </a:lnSpc>
              <a:spcBef>
                <a:spcPts val="320"/>
              </a:spcBef>
              <a:spcAft>
                <a:spcPts val="0"/>
              </a:spcAft>
              <a:buClr>
                <a:schemeClr val="hlink"/>
              </a:buClr>
              <a:buSzPts val="1600"/>
              <a:buFont typeface="Arial"/>
              <a:buChar char="—"/>
            </a:pPr>
            <a:r>
              <a:rPr lang="en-US" sz="1600" b="0" i="0" u="none" strike="noStrike" cap="none">
                <a:solidFill>
                  <a:schemeClr val="dk1"/>
                </a:solidFill>
                <a:latin typeface="Arial"/>
                <a:ea typeface="Arial"/>
                <a:cs typeface="Arial"/>
                <a:sym typeface="Arial"/>
              </a:rPr>
              <a:t>7% of these tests inappropriately provided false reassurance</a:t>
            </a:r>
            <a:endParaRPr/>
          </a:p>
          <a:p>
            <a:pPr marL="969962" marR="0" lvl="2" indent="-284162" algn="l" rtl="0">
              <a:lnSpc>
                <a:spcPct val="100000"/>
              </a:lnSpc>
              <a:spcBef>
                <a:spcPts val="320"/>
              </a:spcBef>
              <a:spcAft>
                <a:spcPts val="0"/>
              </a:spcAft>
              <a:buClr>
                <a:schemeClr val="hlink"/>
              </a:buClr>
              <a:buSzPts val="1600"/>
              <a:buFont typeface="Arial"/>
              <a:buChar char="—"/>
            </a:pPr>
            <a:r>
              <a:rPr lang="en-US" sz="1600" b="0" i="0" u="none" strike="noStrike" cap="none">
                <a:solidFill>
                  <a:schemeClr val="dk1"/>
                </a:solidFill>
                <a:latin typeface="Arial"/>
                <a:ea typeface="Arial"/>
                <a:cs typeface="Arial"/>
                <a:sym typeface="Arial"/>
              </a:rPr>
              <a:t>10.5% of these tests were inadequate testing to rule out the condition of concern</a:t>
            </a:r>
            <a:endParaRPr/>
          </a:p>
          <a:p>
            <a:pPr marL="571500" marR="0" lvl="1" indent="-227012" algn="l" rtl="0">
              <a:lnSpc>
                <a:spcPct val="100000"/>
              </a:lnSpc>
              <a:spcBef>
                <a:spcPts val="360"/>
              </a:spcBef>
              <a:spcAft>
                <a:spcPts val="0"/>
              </a:spcAft>
              <a:buClr>
                <a:schemeClr val="accent2"/>
              </a:buClr>
              <a:buSzPts val="1800"/>
              <a:buFont typeface="Arial"/>
              <a:buChar char="&gt;"/>
            </a:pPr>
            <a:r>
              <a:rPr lang="en-US" sz="1800" b="0" i="0" u="none" strike="noStrike" cap="none">
                <a:solidFill>
                  <a:schemeClr val="dk1"/>
                </a:solidFill>
                <a:latin typeface="Arial"/>
                <a:ea typeface="Arial"/>
                <a:cs typeface="Arial"/>
                <a:sym typeface="Arial"/>
              </a:rPr>
              <a:t>Cost savings over 114 cases = $20,912</a:t>
            </a:r>
            <a:endParaRPr/>
          </a:p>
          <a:p>
            <a:pPr marL="230186" marR="0" lvl="0" indent="-230186" algn="l" rtl="0">
              <a:lnSpc>
                <a:spcPct val="100000"/>
              </a:lnSpc>
              <a:spcBef>
                <a:spcPts val="400"/>
              </a:spcBef>
              <a:spcAft>
                <a:spcPts val="0"/>
              </a:spcAft>
              <a:buClr>
                <a:schemeClr val="accent1"/>
              </a:buClr>
              <a:buSzPts val="2000"/>
              <a:buFont typeface="Noto Sans Symbols"/>
              <a:buChar char="▪"/>
            </a:pPr>
            <a:r>
              <a:rPr lang="en-US" sz="2000" b="0" i="0" u="none">
                <a:solidFill>
                  <a:schemeClr val="dk1"/>
                </a:solidFill>
                <a:latin typeface="Arial"/>
                <a:ea typeface="Arial"/>
                <a:cs typeface="Arial"/>
                <a:sym typeface="Arial"/>
              </a:rPr>
              <a:t>Genetic counselor involvement in genetic testing ordering can decrease inappropriate healthcare expenditures and improve patient care</a:t>
            </a:r>
            <a:endParaRPr/>
          </a:p>
          <a:p>
            <a:pPr marL="571500" marR="0" lvl="1" indent="-112712" algn="l" rtl="0">
              <a:lnSpc>
                <a:spcPct val="100000"/>
              </a:lnSpc>
              <a:spcBef>
                <a:spcPts val="360"/>
              </a:spcBef>
              <a:spcAft>
                <a:spcPts val="0"/>
              </a:spcAft>
              <a:buClr>
                <a:schemeClr val="accent2"/>
              </a:buClr>
              <a:buSzPts val="1800"/>
              <a:buFont typeface="Arial"/>
              <a:buNone/>
            </a:pPr>
            <a:endParaRPr sz="1800" b="0" i="0" u="none" strike="noStrike" cap="none">
              <a:solidFill>
                <a:schemeClr val="dk1"/>
              </a:solidFill>
              <a:latin typeface="Arial"/>
              <a:ea typeface="Arial"/>
              <a:cs typeface="Arial"/>
              <a:sym typeface="Arial"/>
            </a:endParaRPr>
          </a:p>
          <a:p>
            <a:pPr marL="230188" marR="0" lvl="0" indent="-115888" algn="l" rtl="0">
              <a:lnSpc>
                <a:spcPct val="100000"/>
              </a:lnSpc>
              <a:spcBef>
                <a:spcPts val="360"/>
              </a:spcBef>
              <a:spcAft>
                <a:spcPts val="0"/>
              </a:spcAft>
              <a:buClr>
                <a:schemeClr val="accent1"/>
              </a:buClr>
              <a:buSzPts val="1800"/>
              <a:buFont typeface="Noto Sans Symbols"/>
              <a:buNone/>
            </a:pPr>
            <a:endParaRPr sz="1800" b="0" i="0" u="none" strike="noStrike" cap="none">
              <a:solidFill>
                <a:schemeClr val="dk1"/>
              </a:solidFill>
              <a:latin typeface="Arial"/>
              <a:ea typeface="Arial"/>
              <a:cs typeface="Arial"/>
              <a:sym typeface="Arial"/>
            </a:endParaRPr>
          </a:p>
        </p:txBody>
      </p:sp>
      <p:sp>
        <p:nvSpPr>
          <p:cNvPr id="208" name="Google Shape;208;p19"/>
          <p:cNvSpPr txBox="1"/>
          <p:nvPr/>
        </p:nvSpPr>
        <p:spPr>
          <a:xfrm>
            <a:off x="3476625" y="6024562"/>
            <a:ext cx="5638800" cy="6000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Montanez K, Berninger T, Willis M, Harding A, Lutgendorf MA. Genetic testing costs and compliance with clinical best practices. J Genet Couns. 2020 Dec;29(6):1186-1191. doi: 10.1002/jgc4.1285. Epub 2020 May 1. PMID: 32356909.</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9"/>
          <p:cNvSpPr txBox="1">
            <a:spLocks noGrp="1"/>
          </p:cNvSpPr>
          <p:nvPr>
            <p:ph type="title"/>
          </p:nvPr>
        </p:nvSpPr>
        <p:spPr>
          <a:xfrm>
            <a:off x="381000" y="533400"/>
            <a:ext cx="8458200" cy="68580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COST – COST SAVINGS</a:t>
            </a:r>
            <a:endParaRPr/>
          </a:p>
        </p:txBody>
      </p:sp>
      <p:sp>
        <p:nvSpPr>
          <p:cNvPr id="207" name="Google Shape;207;p19"/>
          <p:cNvSpPr txBox="1">
            <a:spLocks noGrp="1"/>
          </p:cNvSpPr>
          <p:nvPr>
            <p:ph type="body" idx="1"/>
          </p:nvPr>
        </p:nvSpPr>
        <p:spPr>
          <a:xfrm>
            <a:off x="381000" y="1219200"/>
            <a:ext cx="8458200" cy="4572000"/>
          </a:xfrm>
          <a:prstGeom prst="rect">
            <a:avLst/>
          </a:prstGeom>
          <a:noFill/>
          <a:ln>
            <a:noFill/>
          </a:ln>
        </p:spPr>
        <p:txBody>
          <a:bodyPr spcFirstLastPara="1" wrap="square" lIns="91425" tIns="45700" rIns="91425" bIns="45700" anchor="t" anchorCtr="0">
            <a:noAutofit/>
          </a:bodyPr>
          <a:lstStyle/>
          <a:p>
            <a:pPr marL="230186" marR="0" lvl="0" indent="-230186" algn="l" rtl="0">
              <a:lnSpc>
                <a:spcPct val="100000"/>
              </a:lnSpc>
              <a:spcBef>
                <a:spcPts val="0"/>
              </a:spcBef>
              <a:spcAft>
                <a:spcPts val="0"/>
              </a:spcAft>
              <a:buClr>
                <a:schemeClr val="accent1"/>
              </a:buClr>
              <a:buSzPts val="2000"/>
              <a:buFont typeface="Noto Sans Symbols"/>
              <a:buChar char="▪"/>
            </a:pPr>
            <a:r>
              <a:rPr lang="en-US" dirty="0" smtClean="0"/>
              <a:t>A case series of genetic counselor involvement in cardiac care demonstrated </a:t>
            </a:r>
            <a:r>
              <a:rPr lang="en-US" dirty="0" smtClean="0"/>
              <a:t>the following cost savings:</a:t>
            </a:r>
          </a:p>
          <a:p>
            <a:pPr marL="687386" lvl="1" indent="-230186">
              <a:spcBef>
                <a:spcPts val="0"/>
              </a:spcBef>
              <a:buClr>
                <a:schemeClr val="accent1"/>
              </a:buClr>
              <a:buSzPts val="2000"/>
              <a:buFont typeface="Noto Sans Symbols"/>
              <a:buChar char="▪"/>
            </a:pPr>
            <a:r>
              <a:rPr lang="en-US" dirty="0" smtClean="0"/>
              <a:t>$2,000-10,000 savings by choosing the most appropriate testing</a:t>
            </a:r>
          </a:p>
          <a:p>
            <a:pPr marL="687386" lvl="1" indent="-230186">
              <a:spcBef>
                <a:spcPts val="0"/>
              </a:spcBef>
              <a:buClr>
                <a:schemeClr val="accent1"/>
              </a:buClr>
              <a:buSzPts val="2000"/>
              <a:buFont typeface="Noto Sans Symbols"/>
              <a:buChar char="▪"/>
            </a:pPr>
            <a:r>
              <a:rPr lang="en-US" dirty="0" smtClean="0"/>
              <a:t>$2,800-7,200 savings by choosing the appropriate family member to test</a:t>
            </a:r>
          </a:p>
          <a:p>
            <a:pPr marL="687386" lvl="1" indent="-230186">
              <a:spcBef>
                <a:spcPts val="0"/>
              </a:spcBef>
              <a:buClr>
                <a:schemeClr val="accent1"/>
              </a:buClr>
              <a:buSzPts val="2000"/>
              <a:buFont typeface="Noto Sans Symbols"/>
              <a:buChar char="▪"/>
            </a:pPr>
            <a:r>
              <a:rPr lang="en-US" dirty="0" smtClean="0"/>
              <a:t>$7,000-18,000 savings by correctly interpreting a VUS</a:t>
            </a:r>
          </a:p>
          <a:p>
            <a:pPr marL="1144586" lvl="2" indent="-230186">
              <a:spcBef>
                <a:spcPts val="0"/>
              </a:spcBef>
              <a:buClr>
                <a:schemeClr val="accent1"/>
              </a:buClr>
              <a:buSzPts val="2000"/>
              <a:buFont typeface="Noto Sans Symbols"/>
              <a:buChar char="▪"/>
            </a:pPr>
            <a:r>
              <a:rPr lang="en-US" dirty="0" smtClean="0"/>
              <a:t>Additionally, avoided ICD implantation costs of $25,000-35,000 per family member</a:t>
            </a:r>
            <a:endParaRPr dirty="0"/>
          </a:p>
          <a:p>
            <a:pPr marL="230186" marR="0" lvl="0" indent="-230186" algn="l" rtl="0">
              <a:lnSpc>
                <a:spcPct val="100000"/>
              </a:lnSpc>
              <a:spcBef>
                <a:spcPts val="400"/>
              </a:spcBef>
              <a:spcAft>
                <a:spcPts val="0"/>
              </a:spcAft>
              <a:buClr>
                <a:schemeClr val="accent1"/>
              </a:buClr>
              <a:buSzPts val="2000"/>
              <a:buFont typeface="Noto Sans Symbols"/>
              <a:buChar char="▪"/>
            </a:pPr>
            <a:r>
              <a:rPr lang="en-US" sz="2000" b="0" i="0" u="none" dirty="0">
                <a:solidFill>
                  <a:schemeClr val="dk1"/>
                </a:solidFill>
                <a:latin typeface="Arial"/>
                <a:ea typeface="Arial"/>
                <a:cs typeface="Arial"/>
                <a:sym typeface="Arial"/>
              </a:rPr>
              <a:t>Genetic counselor involvement in genetic testing ordering can decrease inappropriate healthcare expenditures and improve patient care</a:t>
            </a:r>
            <a:endParaRPr dirty="0"/>
          </a:p>
          <a:p>
            <a:pPr marL="571500" marR="0" lvl="1" indent="-112712" algn="l" rtl="0">
              <a:lnSpc>
                <a:spcPct val="100000"/>
              </a:lnSpc>
              <a:spcBef>
                <a:spcPts val="360"/>
              </a:spcBef>
              <a:spcAft>
                <a:spcPts val="0"/>
              </a:spcAft>
              <a:buClr>
                <a:schemeClr val="accent2"/>
              </a:buClr>
              <a:buSzPts val="1800"/>
              <a:buFont typeface="Arial"/>
              <a:buNone/>
            </a:pPr>
            <a:endParaRPr sz="1800" b="0" i="0" u="none" strike="noStrike" cap="none" dirty="0">
              <a:solidFill>
                <a:schemeClr val="dk1"/>
              </a:solidFill>
              <a:latin typeface="Arial"/>
              <a:ea typeface="Arial"/>
              <a:cs typeface="Arial"/>
              <a:sym typeface="Arial"/>
            </a:endParaRPr>
          </a:p>
          <a:p>
            <a:pPr marL="230188" marR="0" lvl="0" indent="-115888" algn="l" rtl="0">
              <a:lnSpc>
                <a:spcPct val="100000"/>
              </a:lnSpc>
              <a:spcBef>
                <a:spcPts val="360"/>
              </a:spcBef>
              <a:spcAft>
                <a:spcPts val="0"/>
              </a:spcAft>
              <a:buClr>
                <a:schemeClr val="accent1"/>
              </a:buClr>
              <a:buSzPts val="1800"/>
              <a:buFont typeface="Noto Sans Symbols"/>
              <a:buNone/>
            </a:pPr>
            <a:endParaRPr sz="1800" b="0" i="0" u="none" strike="noStrike" cap="none" dirty="0">
              <a:solidFill>
                <a:schemeClr val="dk1"/>
              </a:solidFill>
              <a:latin typeface="Arial"/>
              <a:ea typeface="Arial"/>
              <a:cs typeface="Arial"/>
              <a:sym typeface="Arial"/>
            </a:endParaRPr>
          </a:p>
        </p:txBody>
      </p:sp>
      <p:sp>
        <p:nvSpPr>
          <p:cNvPr id="208" name="Google Shape;208;p19"/>
          <p:cNvSpPr txBox="1"/>
          <p:nvPr/>
        </p:nvSpPr>
        <p:spPr>
          <a:xfrm>
            <a:off x="3476625" y="6024562"/>
            <a:ext cx="5638800" cy="600124"/>
          </a:xfrm>
          <a:prstGeom prst="rect">
            <a:avLst/>
          </a:prstGeom>
          <a:noFill/>
          <a:ln>
            <a:noFill/>
          </a:ln>
        </p:spPr>
        <p:txBody>
          <a:bodyPr spcFirstLastPara="1" wrap="square" lIns="91425" tIns="45700" rIns="91425" bIns="45700" anchor="t" anchorCtr="0">
            <a:spAutoFit/>
          </a:bodyPr>
          <a:lstStyle/>
          <a:p>
            <a:pPr lvl="0">
              <a:buClr>
                <a:schemeClr val="dk1"/>
              </a:buClr>
              <a:buSzPts val="1100"/>
            </a:pPr>
            <a:r>
              <a:rPr lang="en-US" sz="1100" dirty="0" err="1"/>
              <a:t>Arscott</a:t>
            </a:r>
            <a:r>
              <a:rPr lang="en-US" sz="1100" dirty="0"/>
              <a:t> P., </a:t>
            </a:r>
            <a:r>
              <a:rPr lang="en-US" sz="1100" dirty="0" err="1"/>
              <a:t>Caleshu</a:t>
            </a:r>
            <a:r>
              <a:rPr lang="en-US" sz="1100" dirty="0"/>
              <a:t> C., </a:t>
            </a:r>
            <a:r>
              <a:rPr lang="en-US" sz="1100" dirty="0" err="1"/>
              <a:t>Kotzer</a:t>
            </a:r>
            <a:r>
              <a:rPr lang="en-US" sz="1100" dirty="0"/>
              <a:t> K., </a:t>
            </a:r>
            <a:r>
              <a:rPr lang="en-US" sz="1100" dirty="0" err="1"/>
              <a:t>Kreykes</a:t>
            </a:r>
            <a:r>
              <a:rPr lang="en-US" sz="1100" dirty="0"/>
              <a:t> S., </a:t>
            </a:r>
            <a:r>
              <a:rPr lang="en-US" sz="1100" dirty="0" err="1"/>
              <a:t>Kruisselbrink</a:t>
            </a:r>
            <a:r>
              <a:rPr lang="en-US" sz="1100" dirty="0"/>
              <a:t> T., Orland K., </a:t>
            </a:r>
            <a:r>
              <a:rPr lang="en-US" sz="1100" dirty="0" err="1"/>
              <a:t>Rigelsky</a:t>
            </a:r>
            <a:r>
              <a:rPr lang="en-US" sz="1100" dirty="0"/>
              <a:t> C., Smith E., </a:t>
            </a:r>
            <a:r>
              <a:rPr lang="en-US" sz="1100" dirty="0" err="1"/>
              <a:t>Spoonamore</a:t>
            </a:r>
            <a:r>
              <a:rPr lang="en-US" sz="1100" dirty="0"/>
              <a:t> K., Larsen </a:t>
            </a:r>
            <a:r>
              <a:rPr lang="en-US" sz="1100" dirty="0" err="1"/>
              <a:t>Haidle</a:t>
            </a:r>
            <a:r>
              <a:rPr lang="en-US" sz="1100" dirty="0"/>
              <a:t> J., et al. A Case for Inclusion of Genetic Counselors in Cardiac Care. </a:t>
            </a:r>
            <a:r>
              <a:rPr lang="en-US" sz="1100" i="1" dirty="0" err="1"/>
              <a:t>Cardiol</a:t>
            </a:r>
            <a:r>
              <a:rPr lang="en-US" sz="1100" i="1" dirty="0"/>
              <a:t>. Rev. </a:t>
            </a:r>
            <a:r>
              <a:rPr lang="en-US" sz="1100" dirty="0"/>
              <a:t>2016;24:49–55</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1093131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0"/>
          <p:cNvSpPr txBox="1">
            <a:spLocks noGrp="1"/>
          </p:cNvSpPr>
          <p:nvPr>
            <p:ph type="title"/>
          </p:nvPr>
        </p:nvSpPr>
        <p:spPr>
          <a:xfrm>
            <a:off x="457200" y="1066800"/>
            <a:ext cx="8458200" cy="68580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Other studies of GC Review of Genetic Test Orders</a:t>
            </a:r>
            <a:endParaRPr/>
          </a:p>
        </p:txBody>
      </p:sp>
      <p:graphicFrame>
        <p:nvGraphicFramePr>
          <p:cNvPr id="215" name="Google Shape;215;p20"/>
          <p:cNvGraphicFramePr/>
          <p:nvPr/>
        </p:nvGraphicFramePr>
        <p:xfrm>
          <a:off x="76200" y="1752600"/>
          <a:ext cx="8991600" cy="3352775"/>
        </p:xfrm>
        <a:graphic>
          <a:graphicData uri="http://schemas.openxmlformats.org/drawingml/2006/table">
            <a:tbl>
              <a:tblPr>
                <a:noFill/>
                <a:tableStyleId>{30FF1723-5367-4C79-A5B0-09C865F60005}</a:tableStyleId>
              </a:tblPr>
              <a:tblGrid>
                <a:gridCol w="3048000"/>
                <a:gridCol w="2971800"/>
                <a:gridCol w="2971800"/>
              </a:tblGrid>
              <a:tr h="4508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dk1"/>
                        </a:solidFill>
                        <a:latin typeface="Arial"/>
                        <a:ea typeface="Arial"/>
                        <a:cs typeface="Arial"/>
                        <a:sym typeface="Aria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tc>
                  <a:txBody>
                    <a:bodyPr/>
                    <a:lstStyle/>
                    <a:p>
                      <a:pPr marL="0" marR="0" lvl="0" indent="0" algn="l" rtl="0">
                        <a:lnSpc>
                          <a:spcPct val="100000"/>
                        </a:lnSpc>
                        <a:spcBef>
                          <a:spcPts val="0"/>
                        </a:spcBef>
                        <a:spcAft>
                          <a:spcPts val="0"/>
                        </a:spcAft>
                        <a:buClr>
                          <a:srgbClr val="FFFFFF"/>
                        </a:buClr>
                        <a:buSzPts val="1800"/>
                        <a:buFont typeface="Arial"/>
                        <a:buNone/>
                      </a:pPr>
                      <a:r>
                        <a:rPr lang="en-US" sz="1800" b="1" i="0" u="none" strike="noStrike" cap="none">
                          <a:solidFill>
                            <a:srgbClr val="FFFFFF"/>
                          </a:solidFill>
                          <a:latin typeface="Arial"/>
                          <a:ea typeface="Arial"/>
                          <a:cs typeface="Arial"/>
                          <a:sym typeface="Arial"/>
                        </a:rPr>
                        <a:t>Mayo</a:t>
                      </a:r>
                      <a:r>
                        <a:rPr lang="en-US" sz="1800" b="1" i="0" u="none" strike="noStrike" cap="none" baseline="30000">
                          <a:solidFill>
                            <a:srgbClr val="FFFFFF"/>
                          </a:solidFill>
                          <a:latin typeface="Arial"/>
                          <a:ea typeface="Arial"/>
                          <a:cs typeface="Arial"/>
                          <a:sym typeface="Arial"/>
                        </a:rPr>
                        <a:t>a</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tc>
                  <a:txBody>
                    <a:bodyPr/>
                    <a:lstStyle/>
                    <a:p>
                      <a:pPr marL="0" marR="0" lvl="0" indent="0" algn="l" rtl="0">
                        <a:lnSpc>
                          <a:spcPct val="100000"/>
                        </a:lnSpc>
                        <a:spcBef>
                          <a:spcPts val="0"/>
                        </a:spcBef>
                        <a:spcAft>
                          <a:spcPts val="0"/>
                        </a:spcAft>
                        <a:buClr>
                          <a:srgbClr val="FFFFFF"/>
                        </a:buClr>
                        <a:buSzPts val="1800"/>
                        <a:buFont typeface="Arial"/>
                        <a:buNone/>
                      </a:pPr>
                      <a:r>
                        <a:rPr lang="en-US" sz="1800" b="1" i="0" u="none" strike="noStrike" cap="none">
                          <a:solidFill>
                            <a:srgbClr val="FFFFFF"/>
                          </a:solidFill>
                          <a:latin typeface="Arial"/>
                          <a:ea typeface="Arial"/>
                          <a:cs typeface="Arial"/>
                          <a:sym typeface="Arial"/>
                        </a:rPr>
                        <a:t>ARUP</a:t>
                      </a:r>
                      <a:r>
                        <a:rPr lang="en-US" sz="1800" b="1" i="0" u="none" strike="noStrike" cap="none" baseline="30000">
                          <a:solidFill>
                            <a:srgbClr val="FFFFFF"/>
                          </a:solidFill>
                          <a:latin typeface="Arial"/>
                          <a:ea typeface="Arial"/>
                          <a:cs typeface="Arial"/>
                          <a:sym typeface="Arial"/>
                        </a:rPr>
                        <a:t>b</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tr>
              <a:tr h="684200">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Data Collection Time Frame</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BD8EA"/>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3 month period</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BD8EA"/>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21 month period</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BD8EA"/>
                    </a:solidFill>
                  </a:tcPr>
                </a:tc>
              </a:tr>
              <a:tr h="450850">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Order Modification %</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7EDF5"/>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8% (n=5504)</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7EDF5"/>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26% (n=~2080)</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7EDF5"/>
                    </a:solidFill>
                  </a:tcPr>
                </a:tc>
              </a:tr>
              <a:tr h="787400">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Noted Modifications</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BD8EA"/>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Modified/improved (~ 55%)</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Canceled misorders (38%)</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BD8EA"/>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Modified/improved (34%)</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Canceled misorders (61%)</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BD8EA"/>
                    </a:solidFill>
                  </a:tcPr>
                </a:tc>
              </a:tr>
              <a:tr h="979475">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Average yearly cost savings for 1 laboratory client</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7EDF5"/>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$779,060</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7EDF5"/>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$576,000</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7EDF5"/>
                    </a:solidFill>
                  </a:tcPr>
                </a:tc>
              </a:tr>
            </a:tbl>
          </a:graphicData>
        </a:graphic>
      </p:graphicFrame>
      <p:sp>
        <p:nvSpPr>
          <p:cNvPr id="216" name="Google Shape;216;p20"/>
          <p:cNvSpPr txBox="1"/>
          <p:nvPr/>
        </p:nvSpPr>
        <p:spPr>
          <a:xfrm>
            <a:off x="1524000" y="5516562"/>
            <a:ext cx="7543800" cy="15700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Times"/>
              <a:buNone/>
            </a:pPr>
            <a:r>
              <a:rPr lang="en-US" sz="1200" b="0" i="0" u="none" strike="noStrike" cap="none" baseline="30000">
                <a:solidFill>
                  <a:schemeClr val="dk1"/>
                </a:solidFill>
                <a:latin typeface="Times"/>
                <a:ea typeface="Times"/>
                <a:cs typeface="Times"/>
                <a:sym typeface="Times"/>
              </a:rPr>
              <a:t>a</a:t>
            </a:r>
            <a:r>
              <a:rPr lang="en-US" sz="1200" b="0" i="0" u="none" strike="noStrike" cap="none">
                <a:solidFill>
                  <a:schemeClr val="dk1"/>
                </a:solidFill>
                <a:latin typeface="Times"/>
                <a:ea typeface="Times"/>
                <a:cs typeface="Times"/>
                <a:sym typeface="Times"/>
              </a:rPr>
              <a:t> Katrina E. Kotzer, Jacquelyn D. Riley, Jessie H. Conta, Claire M. Anderson, Kimberly A. Schahl, McKinsey L. Goodenberger, Genetic testing utilization and the role of the laboratory genetic counselor, Clinica Chimica Acta, Volume 427, 1 January 2014, Pages 193-195, ISSN 0009-8981,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Times"/>
              <a:buNone/>
            </a:pPr>
            <a:r>
              <a:rPr lang="en-US" sz="1200" b="0" i="0" u="none" strike="noStrike" cap="none" baseline="30000">
                <a:solidFill>
                  <a:schemeClr val="dk1"/>
                </a:solidFill>
                <a:latin typeface="Times"/>
                <a:ea typeface="Times"/>
                <a:cs typeface="Times"/>
                <a:sym typeface="Times"/>
              </a:rPr>
              <a:t>b</a:t>
            </a:r>
            <a:r>
              <a:rPr lang="en-US" sz="1200" b="0" i="0" u="none" strike="noStrike" cap="none">
                <a:solidFill>
                  <a:schemeClr val="dk1"/>
                </a:solidFill>
                <a:latin typeface="Times"/>
                <a:ea typeface="Times"/>
                <a:cs typeface="Times"/>
                <a:sym typeface="Times"/>
              </a:rPr>
              <a:t> Miller CE, Krautscheid P, Baldwin EE, Tvrdik T, Openshaw AS, Hart K, LaGrave D. 2014. Genetic counselor review of genetic test orders in a reference laboratory reduces unnecessary testing. Am J Med Genet Part A 9999:1–8.</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Times"/>
              <a:buNone/>
            </a:pPr>
            <a:endParaRPr sz="1200" b="0" i="0" u="none" strike="noStrike" cap="none">
              <a:solidFill>
                <a:schemeClr val="dk1"/>
              </a:solidFill>
              <a:latin typeface="Times"/>
              <a:ea typeface="Times"/>
              <a:cs typeface="Times"/>
              <a:sym typeface="Times"/>
            </a:endParaRPr>
          </a:p>
          <a:p>
            <a:pPr marL="0" marR="0" lvl="0" indent="0" algn="l" rtl="0">
              <a:lnSpc>
                <a:spcPct val="100000"/>
              </a:lnSpc>
              <a:spcBef>
                <a:spcPts val="0"/>
              </a:spcBef>
              <a:spcAft>
                <a:spcPts val="0"/>
              </a:spcAft>
              <a:buClr>
                <a:schemeClr val="dk1"/>
              </a:buClr>
              <a:buSzPts val="1200"/>
              <a:buFont typeface="Times"/>
              <a:buNone/>
            </a:pPr>
            <a:r>
              <a:rPr lang="en-US" sz="1200" b="0" i="0" u="none" strike="noStrike" cap="none">
                <a:solidFill>
                  <a:schemeClr val="dk1"/>
                </a:solidFill>
                <a:latin typeface="Times"/>
                <a:ea typeface="Times"/>
                <a:cs typeface="Times"/>
                <a:sym typeface="Times"/>
              </a:rPr>
              <a:t> </a:t>
            </a:r>
            <a:endParaRPr sz="1400" b="0" i="0" u="none" strike="noStrike" cap="none">
              <a:solidFill>
                <a:srgbClr val="000000"/>
              </a:solidFill>
              <a:latin typeface="Arial"/>
              <a:ea typeface="Arial"/>
              <a:cs typeface="Arial"/>
              <a:sym typeface="Arial"/>
            </a:endParaRPr>
          </a:p>
        </p:txBody>
      </p:sp>
      <p:sp>
        <p:nvSpPr>
          <p:cNvPr id="217" name="Google Shape;217;p20"/>
          <p:cNvSpPr txBox="1"/>
          <p:nvPr/>
        </p:nvSpPr>
        <p:spPr>
          <a:xfrm>
            <a:off x="228600" y="515937"/>
            <a:ext cx="8458200" cy="6858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chemeClr val="dk1"/>
              </a:buClr>
              <a:buSzPts val="2400"/>
              <a:buFont typeface="Arial"/>
              <a:buNone/>
            </a:pPr>
            <a:r>
              <a:rPr lang="en-US" sz="2400" b="1" i="0" u="none" strike="noStrike" cap="none">
                <a:solidFill>
                  <a:schemeClr val="dk1"/>
                </a:solidFill>
                <a:latin typeface="Arial"/>
                <a:ea typeface="Arial"/>
                <a:cs typeface="Arial"/>
                <a:sym typeface="Arial"/>
              </a:rPr>
              <a:t>COST – COST SAVINGS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Downstream Revenue Generation	</a:t>
            </a:r>
            <a:endParaRPr lang="en-US" dirty="0"/>
          </a:p>
        </p:txBody>
      </p:sp>
      <p:sp>
        <p:nvSpPr>
          <p:cNvPr id="3" name="Content Placeholder 2"/>
          <p:cNvSpPr>
            <a:spLocks noGrp="1"/>
          </p:cNvSpPr>
          <p:nvPr>
            <p:ph idx="1"/>
          </p:nvPr>
        </p:nvSpPr>
        <p:spPr/>
        <p:txBody>
          <a:bodyPr/>
          <a:lstStyle/>
          <a:p>
            <a:r>
              <a:rPr lang="en-US" dirty="0" smtClean="0"/>
              <a:t>A genetic counselor involvement in a pediatric arrhythmia clinic resulted in the following over a 16 month period:</a:t>
            </a:r>
          </a:p>
          <a:p>
            <a:pPr lvl="1"/>
            <a:r>
              <a:rPr lang="en-US" dirty="0" smtClean="0"/>
              <a:t>10% of total clinic volume being appropriate for genetic counseling services</a:t>
            </a:r>
          </a:p>
          <a:p>
            <a:pPr lvl="2"/>
            <a:r>
              <a:rPr lang="en-US" dirty="0" smtClean="0"/>
              <a:t>Of these, 61% resulted in increased screening recommendations or specialist referrals for family members</a:t>
            </a:r>
          </a:p>
          <a:p>
            <a:pPr lvl="2"/>
            <a:r>
              <a:rPr lang="en-US" dirty="0" smtClean="0"/>
              <a:t>This equated to a mean of 4.6 ECGs and 4.9 echocardiograms in potential downstream revenue per encounter</a:t>
            </a:r>
          </a:p>
          <a:p>
            <a:pPr lvl="1"/>
            <a:endParaRPr lang="en-US" dirty="0"/>
          </a:p>
        </p:txBody>
      </p:sp>
      <p:sp>
        <p:nvSpPr>
          <p:cNvPr id="4" name="TextBox 3"/>
          <p:cNvSpPr txBox="1"/>
          <p:nvPr/>
        </p:nvSpPr>
        <p:spPr>
          <a:xfrm>
            <a:off x="3335867" y="5892800"/>
            <a:ext cx="5147733" cy="738664"/>
          </a:xfrm>
          <a:prstGeom prst="rect">
            <a:avLst/>
          </a:prstGeom>
          <a:noFill/>
        </p:spPr>
        <p:txBody>
          <a:bodyPr wrap="square" rtlCol="0">
            <a:spAutoFit/>
          </a:bodyPr>
          <a:lstStyle/>
          <a:p>
            <a:r>
              <a:rPr lang="en-US" dirty="0" smtClean="0"/>
              <a:t>Helm, B. </a:t>
            </a:r>
            <a:r>
              <a:rPr lang="en-US" dirty="0"/>
              <a:t>(2017) </a:t>
            </a:r>
            <a:r>
              <a:rPr lang="en-US" i="1" dirty="0"/>
              <a:t>Efficacy of Genetic Counselor Advocacy and Family Screening in the Pediatric Arrhythmia </a:t>
            </a:r>
            <a:r>
              <a:rPr lang="en-US" i="1" dirty="0" smtClean="0"/>
              <a:t>Clinic </a:t>
            </a:r>
            <a:r>
              <a:rPr lang="en-US" dirty="0" smtClean="0"/>
              <a:t>[Poster presentation] Heart Rhythm Society</a:t>
            </a:r>
            <a:endParaRPr lang="en-US" dirty="0"/>
          </a:p>
        </p:txBody>
      </p:sp>
    </p:spTree>
    <p:extLst>
      <p:ext uri="{BB962C8B-B14F-4D97-AF65-F5344CB8AC3E}">
        <p14:creationId xmlns:p14="http://schemas.microsoft.com/office/powerpoint/2010/main" val="16807038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3"/>
          <p:cNvSpPr txBox="1">
            <a:spLocks noGrp="1"/>
          </p:cNvSpPr>
          <p:nvPr>
            <p:ph type="title"/>
          </p:nvPr>
        </p:nvSpPr>
        <p:spPr>
          <a:xfrm>
            <a:off x="381000" y="533400"/>
            <a:ext cx="8458200" cy="68580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Genetic Counselors are Valuable</a:t>
            </a:r>
            <a:endParaRPr/>
          </a:p>
        </p:txBody>
      </p:sp>
      <p:sp>
        <p:nvSpPr>
          <p:cNvPr id="237" name="Google Shape;237;p23"/>
          <p:cNvSpPr txBox="1">
            <a:spLocks noGrp="1"/>
          </p:cNvSpPr>
          <p:nvPr>
            <p:ph type="body" idx="1"/>
          </p:nvPr>
        </p:nvSpPr>
        <p:spPr>
          <a:xfrm>
            <a:off x="381000" y="1447800"/>
            <a:ext cx="8458200" cy="4648200"/>
          </a:xfrm>
          <a:prstGeom prst="rect">
            <a:avLst/>
          </a:prstGeom>
          <a:noFill/>
          <a:ln>
            <a:noFill/>
          </a:ln>
        </p:spPr>
        <p:txBody>
          <a:bodyPr spcFirstLastPara="1" wrap="square" lIns="91425" tIns="45700" rIns="91425" bIns="45700" anchor="t" anchorCtr="0">
            <a:noAutofit/>
          </a:bodyPr>
          <a:lstStyle/>
          <a:p>
            <a:pPr marL="230186" lvl="0" indent="-230186" algn="l" rtl="0">
              <a:lnSpc>
                <a:spcPct val="100000"/>
              </a:lnSpc>
              <a:spcBef>
                <a:spcPts val="0"/>
              </a:spcBef>
              <a:spcAft>
                <a:spcPts val="0"/>
              </a:spcAft>
              <a:buClr>
                <a:schemeClr val="accent1"/>
              </a:buClr>
              <a:buSzPts val="2400"/>
              <a:buFont typeface="Noto Sans Symbols"/>
              <a:buChar char="▪"/>
            </a:pPr>
            <a:r>
              <a:rPr lang="en-US" sz="2400" b="0" i="0" u="none">
                <a:solidFill>
                  <a:schemeClr val="dk1"/>
                </a:solidFill>
                <a:latin typeface="Arial"/>
                <a:ea typeface="Arial"/>
                <a:cs typeface="Arial"/>
                <a:sym typeface="Arial"/>
              </a:rPr>
              <a:t>Significant cost savings to the healthcare system</a:t>
            </a:r>
            <a:endParaRPr sz="3200" b="0" i="0" u="none">
              <a:solidFill>
                <a:schemeClr val="dk1"/>
              </a:solidFill>
              <a:latin typeface="Arial"/>
              <a:ea typeface="Arial"/>
              <a:cs typeface="Arial"/>
              <a:sym typeface="Arial"/>
            </a:endParaRPr>
          </a:p>
          <a:p>
            <a:pPr marL="571500" lvl="1" indent="-227012" algn="l" rtl="0">
              <a:lnSpc>
                <a:spcPct val="100000"/>
              </a:lnSpc>
              <a:spcBef>
                <a:spcPts val="400"/>
              </a:spcBef>
              <a:spcAft>
                <a:spcPts val="0"/>
              </a:spcAft>
              <a:buClr>
                <a:schemeClr val="accent2"/>
              </a:buClr>
              <a:buSzPts val="2000"/>
              <a:buFont typeface="Arial"/>
              <a:buChar char="&gt;"/>
            </a:pPr>
            <a:r>
              <a:rPr lang="en-US" sz="2000" b="0" i="0" u="none">
                <a:solidFill>
                  <a:schemeClr val="dk1"/>
                </a:solidFill>
                <a:latin typeface="Arial"/>
                <a:ea typeface="Arial"/>
                <a:cs typeface="Arial"/>
                <a:sym typeface="Arial"/>
              </a:rPr>
              <a:t>Reduces frequency of inappropriate testing</a:t>
            </a:r>
            <a:endParaRPr/>
          </a:p>
          <a:p>
            <a:pPr marL="571500" lvl="1" indent="-227012" algn="l" rtl="0">
              <a:lnSpc>
                <a:spcPct val="100000"/>
              </a:lnSpc>
              <a:spcBef>
                <a:spcPts val="400"/>
              </a:spcBef>
              <a:spcAft>
                <a:spcPts val="0"/>
              </a:spcAft>
              <a:buClr>
                <a:schemeClr val="accent2"/>
              </a:buClr>
              <a:buSzPts val="2000"/>
              <a:buFont typeface="Arial"/>
              <a:buChar char="&gt;"/>
            </a:pPr>
            <a:r>
              <a:rPr lang="en-US" sz="2000" b="0" i="0" u="none">
                <a:solidFill>
                  <a:schemeClr val="dk1"/>
                </a:solidFill>
                <a:latin typeface="Arial"/>
                <a:ea typeface="Arial"/>
                <a:cs typeface="Arial"/>
                <a:sym typeface="Arial"/>
              </a:rPr>
              <a:t>High quality service while lowering costs</a:t>
            </a:r>
            <a:endParaRPr/>
          </a:p>
          <a:p>
            <a:pPr marL="230186" lvl="0" indent="-230186" algn="l" rtl="0">
              <a:lnSpc>
                <a:spcPct val="100000"/>
              </a:lnSpc>
              <a:spcBef>
                <a:spcPts val="480"/>
              </a:spcBef>
              <a:spcAft>
                <a:spcPts val="0"/>
              </a:spcAft>
              <a:buClr>
                <a:schemeClr val="accent1"/>
              </a:buClr>
              <a:buSzPts val="2400"/>
              <a:buFont typeface="Noto Sans Symbols"/>
              <a:buChar char="▪"/>
            </a:pPr>
            <a:r>
              <a:rPr lang="en-US" sz="2400" b="0" i="0" u="none">
                <a:solidFill>
                  <a:schemeClr val="dk1"/>
                </a:solidFill>
                <a:latin typeface="Arial"/>
                <a:ea typeface="Arial"/>
                <a:cs typeface="Arial"/>
                <a:sym typeface="Arial"/>
              </a:rPr>
              <a:t>Improved detection of genetic risk factors and reduction in ordering and interpretation errors</a:t>
            </a:r>
            <a:endParaRPr/>
          </a:p>
          <a:p>
            <a:pPr marL="571500" lvl="1" indent="-227012" algn="l" rtl="0">
              <a:lnSpc>
                <a:spcPct val="100000"/>
              </a:lnSpc>
              <a:spcBef>
                <a:spcPts val="400"/>
              </a:spcBef>
              <a:spcAft>
                <a:spcPts val="0"/>
              </a:spcAft>
              <a:buClr>
                <a:schemeClr val="accent2"/>
              </a:buClr>
              <a:buSzPts val="2000"/>
              <a:buFont typeface="Arial"/>
              <a:buChar char="&gt;"/>
            </a:pPr>
            <a:r>
              <a:rPr lang="en-US" sz="2000" b="0" i="0" u="none">
                <a:solidFill>
                  <a:schemeClr val="dk1"/>
                </a:solidFill>
                <a:latin typeface="Arial"/>
                <a:ea typeface="Arial"/>
                <a:cs typeface="Arial"/>
                <a:sym typeface="Arial"/>
              </a:rPr>
              <a:t>GCs identify more genetic risk factors than other providers</a:t>
            </a:r>
            <a:endParaRPr/>
          </a:p>
          <a:p>
            <a:pPr marL="571500" lvl="1" indent="-227012" algn="l" rtl="0">
              <a:lnSpc>
                <a:spcPct val="100000"/>
              </a:lnSpc>
              <a:spcBef>
                <a:spcPts val="400"/>
              </a:spcBef>
              <a:spcAft>
                <a:spcPts val="0"/>
              </a:spcAft>
              <a:buClr>
                <a:schemeClr val="accent2"/>
              </a:buClr>
              <a:buSzPts val="2000"/>
              <a:buFont typeface="Arial"/>
              <a:buChar char="&gt;"/>
            </a:pPr>
            <a:r>
              <a:rPr lang="en-US" sz="2000" b="0" i="0" u="none">
                <a:solidFill>
                  <a:schemeClr val="dk1"/>
                </a:solidFill>
                <a:latin typeface="Arial"/>
                <a:ea typeface="Arial"/>
                <a:cs typeface="Arial"/>
                <a:sym typeface="Arial"/>
              </a:rPr>
              <a:t>May lead to better health care management and surveillance</a:t>
            </a:r>
            <a:endParaRPr/>
          </a:p>
          <a:p>
            <a:pPr marL="230186" lvl="0" indent="-230186" algn="l" rtl="0">
              <a:lnSpc>
                <a:spcPct val="100000"/>
              </a:lnSpc>
              <a:spcBef>
                <a:spcPts val="480"/>
              </a:spcBef>
              <a:spcAft>
                <a:spcPts val="0"/>
              </a:spcAft>
              <a:buClr>
                <a:schemeClr val="accent1"/>
              </a:buClr>
              <a:buSzPts val="2400"/>
              <a:buFont typeface="Noto Sans Symbols"/>
              <a:buChar char="▪"/>
            </a:pPr>
            <a:r>
              <a:rPr lang="en-US" sz="2400" b="0" i="0" u="none">
                <a:solidFill>
                  <a:schemeClr val="dk1"/>
                </a:solidFill>
                <a:latin typeface="Arial"/>
                <a:ea typeface="Arial"/>
                <a:cs typeface="Arial"/>
                <a:sym typeface="Arial"/>
              </a:rPr>
              <a:t>Value to the patient’s care</a:t>
            </a:r>
            <a:endParaRPr/>
          </a:p>
          <a:p>
            <a:pPr marL="571500" lvl="1" indent="-227012" algn="l" rtl="0">
              <a:lnSpc>
                <a:spcPct val="100000"/>
              </a:lnSpc>
              <a:spcBef>
                <a:spcPts val="400"/>
              </a:spcBef>
              <a:spcAft>
                <a:spcPts val="0"/>
              </a:spcAft>
              <a:buClr>
                <a:schemeClr val="accent2"/>
              </a:buClr>
              <a:buSzPts val="2000"/>
              <a:buFont typeface="Arial"/>
              <a:buChar char="&gt;"/>
            </a:pPr>
            <a:r>
              <a:rPr lang="en-US" sz="2000" b="0" i="0" u="none">
                <a:solidFill>
                  <a:schemeClr val="dk1"/>
                </a:solidFill>
                <a:latin typeface="Arial"/>
                <a:ea typeface="Arial"/>
                <a:cs typeface="Arial"/>
                <a:sym typeface="Arial"/>
              </a:rPr>
              <a:t>Improved communication about genetic risk factors and genetic tests with patients and providers alike</a:t>
            </a:r>
            <a:endParaRPr/>
          </a:p>
          <a:p>
            <a:pPr marL="571500" lvl="1" indent="-227012" algn="l" rtl="0">
              <a:lnSpc>
                <a:spcPct val="100000"/>
              </a:lnSpc>
              <a:spcBef>
                <a:spcPts val="400"/>
              </a:spcBef>
              <a:spcAft>
                <a:spcPts val="0"/>
              </a:spcAft>
              <a:buClr>
                <a:schemeClr val="accent2"/>
              </a:buClr>
              <a:buSzPts val="2000"/>
              <a:buFont typeface="Arial"/>
              <a:buChar char="&gt;"/>
            </a:pPr>
            <a:r>
              <a:rPr lang="en-US" sz="2000" b="0" i="0" u="none">
                <a:solidFill>
                  <a:schemeClr val="dk1"/>
                </a:solidFill>
                <a:latin typeface="Arial"/>
                <a:ea typeface="Arial"/>
                <a:cs typeface="Arial"/>
                <a:sym typeface="Arial"/>
              </a:rPr>
              <a:t>Improved understanding and increased satisfaction among patients and providers</a:t>
            </a:r>
            <a:endParaRPr/>
          </a:p>
          <a:p>
            <a:pPr marL="230188" lvl="0" indent="-103188" algn="l" rtl="0">
              <a:lnSpc>
                <a:spcPct val="100000"/>
              </a:lnSpc>
              <a:spcBef>
                <a:spcPts val="400"/>
              </a:spcBef>
              <a:spcAft>
                <a:spcPts val="0"/>
              </a:spcAft>
              <a:buSzPts val="2000"/>
              <a:buNone/>
            </a:pPr>
            <a:endParaRPr sz="2000" b="0" i="0" u="non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4"/>
          <p:cNvSpPr>
            <a:spLocks noGrp="1"/>
          </p:cNvSpPr>
          <p:nvPr>
            <p:ph type="title"/>
          </p:nvPr>
        </p:nvSpPr>
        <p:spPr>
          <a:xfrm>
            <a:off x="381000" y="685800"/>
            <a:ext cx="8458200" cy="838200"/>
          </a:xfrm>
        </p:spPr>
        <p:txBody>
          <a:bodyPr/>
          <a:lstStyle/>
          <a:p>
            <a:pPr algn="ctr"/>
            <a:r>
              <a:rPr lang="en-US" altLang="en-US" sz="3600" smtClean="0"/>
              <a:t>CARDIOVASCULAR GENETICS</a:t>
            </a:r>
          </a:p>
        </p:txBody>
      </p:sp>
      <p:sp>
        <p:nvSpPr>
          <p:cNvPr id="6" name="Content Placeholder 5"/>
          <p:cNvSpPr>
            <a:spLocks noGrp="1"/>
          </p:cNvSpPr>
          <p:nvPr>
            <p:ph idx="1"/>
          </p:nvPr>
        </p:nvSpPr>
        <p:spPr>
          <a:xfrm>
            <a:off x="381000" y="1524000"/>
            <a:ext cx="8458200" cy="4267200"/>
          </a:xfrm>
        </p:spPr>
        <p:txBody>
          <a:bodyPr/>
          <a:lstStyle/>
          <a:p>
            <a:pPr>
              <a:buFont typeface="Wingdings" pitchFamily="84" charset="2"/>
              <a:buChar char="§"/>
              <a:defRPr/>
            </a:pPr>
            <a:r>
              <a:rPr lang="en-US" dirty="0"/>
              <a:t>Most cardiovascular genetic conditions are </a:t>
            </a:r>
            <a:r>
              <a:rPr lang="en-US" b="1" dirty="0">
                <a:solidFill>
                  <a:schemeClr val="accent1"/>
                </a:solidFill>
              </a:rPr>
              <a:t>inherited in a dominant fashion</a:t>
            </a:r>
            <a:r>
              <a:rPr lang="en-US" dirty="0"/>
              <a:t>. The risk of a having dominantly inherited predisposing genetic mutation is 50% in first-degree relatives of an affected person. </a:t>
            </a:r>
          </a:p>
          <a:p>
            <a:pPr>
              <a:buFont typeface="Wingdings" pitchFamily="84" charset="2"/>
              <a:buChar char="§"/>
              <a:defRPr/>
            </a:pPr>
            <a:endParaRPr lang="en-US" dirty="0"/>
          </a:p>
          <a:p>
            <a:pPr>
              <a:buFont typeface="Wingdings" pitchFamily="84" charset="2"/>
              <a:buChar char="§"/>
              <a:defRPr/>
            </a:pPr>
            <a:r>
              <a:rPr lang="en-US" dirty="0"/>
              <a:t>In cases of sudden cardiac death at a young age, systematic evaluation of family members may </a:t>
            </a:r>
            <a:r>
              <a:rPr lang="en-US" b="1" dirty="0">
                <a:solidFill>
                  <a:schemeClr val="accent1"/>
                </a:solidFill>
              </a:rPr>
              <a:t>identify a specific inherited condition in up to 40% of cases</a:t>
            </a:r>
            <a:r>
              <a:rPr lang="en-US" dirty="0"/>
              <a:t>, providing valuable information to help guide the health care of surviving family members. </a:t>
            </a:r>
            <a:endParaRPr lang="en-US" dirty="0" smtClean="0"/>
          </a:p>
          <a:p>
            <a:pPr marL="0" indent="0" algn="r">
              <a:buFont typeface="Wingdings" pitchFamily="84" charset="2"/>
              <a:buNone/>
              <a:defRPr/>
            </a:pPr>
            <a:r>
              <a:rPr lang="en-US" sz="1200" i="1" dirty="0" smtClean="0"/>
              <a:t>(</a:t>
            </a:r>
            <a:r>
              <a:rPr lang="en-US" sz="1200" i="1" dirty="0"/>
              <a:t>Tan, et al. Sudden Unexplained Death: Heritability and Diagnostic Yield of </a:t>
            </a:r>
            <a:r>
              <a:rPr lang="en-US" sz="1200" i="1" dirty="0" err="1"/>
              <a:t>Cardiological</a:t>
            </a:r>
            <a:r>
              <a:rPr lang="en-US" sz="1200" i="1" dirty="0"/>
              <a:t> and Genetic Examination in Surviving Relatives. Circulation.2005;112:207-213.)</a:t>
            </a:r>
          </a:p>
          <a:p>
            <a:pPr>
              <a:buFont typeface="Wingdings" pitchFamily="84" charset="2"/>
              <a:buChar char="§"/>
              <a:defRPr/>
            </a:pPr>
            <a:endParaRPr lang="en-US" dirty="0" smtClean="0"/>
          </a:p>
        </p:txBody>
      </p:sp>
    </p:spTree>
    <p:extLst>
      <p:ext uri="{BB962C8B-B14F-4D97-AF65-F5344CB8AC3E}">
        <p14:creationId xmlns:p14="http://schemas.microsoft.com/office/powerpoint/2010/main" val="50812651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title"/>
          </p:nvPr>
        </p:nvSpPr>
        <p:spPr>
          <a:xfrm>
            <a:off x="381000" y="685800"/>
            <a:ext cx="8458200" cy="838200"/>
          </a:xfrm>
        </p:spPr>
        <p:txBody>
          <a:bodyPr/>
          <a:lstStyle/>
          <a:p>
            <a:pPr algn="ctr"/>
            <a:r>
              <a:rPr lang="en-US" altLang="en-US" sz="3600" smtClean="0"/>
              <a:t>CARDIOVASCULAR GENETICS</a:t>
            </a:r>
          </a:p>
        </p:txBody>
      </p:sp>
      <p:sp>
        <p:nvSpPr>
          <p:cNvPr id="6" name="Content Placeholder 5"/>
          <p:cNvSpPr>
            <a:spLocks noGrp="1"/>
          </p:cNvSpPr>
          <p:nvPr>
            <p:ph idx="1"/>
          </p:nvPr>
        </p:nvSpPr>
        <p:spPr>
          <a:xfrm>
            <a:off x="381000" y="1524000"/>
            <a:ext cx="8458200" cy="4267200"/>
          </a:xfrm>
        </p:spPr>
        <p:txBody>
          <a:bodyPr/>
          <a:lstStyle/>
          <a:p>
            <a:pPr>
              <a:buFont typeface="Wingdings" pitchFamily="84" charset="2"/>
              <a:buChar char="§"/>
              <a:defRPr/>
            </a:pPr>
            <a:r>
              <a:rPr lang="en-US" dirty="0"/>
              <a:t>Sudden cardiac death rates range from 50 to 100 per 100,000 in the general population and account for 15% to 20% of all deaths.  Underlying genetic conditions may be responsible for up to 25% of these </a:t>
            </a:r>
            <a:r>
              <a:rPr lang="en-US" dirty="0" smtClean="0"/>
              <a:t>deaths; </a:t>
            </a:r>
            <a:r>
              <a:rPr lang="en-US" b="1" dirty="0" smtClean="0">
                <a:solidFill>
                  <a:schemeClr val="accent1"/>
                </a:solidFill>
              </a:rPr>
              <a:t>had </a:t>
            </a:r>
            <a:r>
              <a:rPr lang="en-US" b="1" dirty="0">
                <a:solidFill>
                  <a:schemeClr val="accent1"/>
                </a:solidFill>
              </a:rPr>
              <a:t>they been recognized </a:t>
            </a:r>
            <a:r>
              <a:rPr lang="en-US" b="1" dirty="0" smtClean="0">
                <a:solidFill>
                  <a:schemeClr val="accent1"/>
                </a:solidFill>
              </a:rPr>
              <a:t>previously</a:t>
            </a:r>
            <a:r>
              <a:rPr lang="en-US" dirty="0" smtClean="0"/>
              <a:t> these </a:t>
            </a:r>
            <a:r>
              <a:rPr lang="en-US" dirty="0"/>
              <a:t>deaths may have been avoided. </a:t>
            </a:r>
            <a:endParaRPr lang="en-US" dirty="0" smtClean="0"/>
          </a:p>
          <a:p>
            <a:pPr marL="0" indent="0" algn="r">
              <a:buFont typeface="Wingdings" pitchFamily="84" charset="2"/>
              <a:buNone/>
              <a:defRPr/>
            </a:pPr>
            <a:r>
              <a:rPr lang="en-US" sz="1200" i="1" dirty="0" smtClean="0"/>
              <a:t>(</a:t>
            </a:r>
            <a:r>
              <a:rPr lang="en-US" sz="1200" i="1" dirty="0" err="1"/>
              <a:t>Deo</a:t>
            </a:r>
            <a:r>
              <a:rPr lang="en-US" sz="1200" i="1" dirty="0"/>
              <a:t> R, Albert CM. Epidemiology and genetics of sudden cardiac death. Circulation. 2012 Jan 31;125(4):620-37.)</a:t>
            </a:r>
            <a:endParaRPr lang="en-US" i="1" dirty="0"/>
          </a:p>
          <a:p>
            <a:pPr marL="101600" indent="0">
              <a:buNone/>
              <a:defRPr/>
            </a:pPr>
            <a:endParaRPr lang="en-US" dirty="0"/>
          </a:p>
          <a:p>
            <a:pPr>
              <a:buFont typeface="Wingdings" pitchFamily="84" charset="2"/>
              <a:buChar char="§"/>
              <a:defRPr/>
            </a:pPr>
            <a:r>
              <a:rPr lang="en-US" dirty="0" smtClean="0"/>
              <a:t>There </a:t>
            </a:r>
            <a:r>
              <a:rPr lang="en-US" dirty="0"/>
              <a:t>are now </a:t>
            </a:r>
            <a:r>
              <a:rPr lang="en-US" b="1" dirty="0">
                <a:solidFill>
                  <a:schemeClr val="accent1"/>
                </a:solidFill>
              </a:rPr>
              <a:t>&gt;40 cardiovascular diseases in which a genetic cause has been identified</a:t>
            </a:r>
            <a:r>
              <a:rPr lang="en-US" dirty="0"/>
              <a:t>, ranging from the inherited cardiomyopathies, such as hypertrophic cardiomyopathy (HCM) and dilated cardiomyopathy (DCM), to primary </a:t>
            </a:r>
            <a:r>
              <a:rPr lang="en-US" dirty="0" err="1"/>
              <a:t>arrhythmogenic</a:t>
            </a:r>
            <a:r>
              <a:rPr lang="en-US" dirty="0"/>
              <a:t> disorders, such as familial long QT syndrome</a:t>
            </a:r>
            <a:r>
              <a:rPr lang="en-US" dirty="0" smtClean="0"/>
              <a:t>. </a:t>
            </a:r>
          </a:p>
          <a:p>
            <a:pPr marL="0" indent="0" algn="r">
              <a:buFont typeface="Wingdings" pitchFamily="84" charset="2"/>
              <a:buNone/>
              <a:defRPr/>
            </a:pPr>
            <a:r>
              <a:rPr lang="en-US" sz="1200" i="1" dirty="0" smtClean="0"/>
              <a:t>(</a:t>
            </a:r>
            <a:r>
              <a:rPr lang="en-US" sz="1200" i="1" dirty="0" err="1"/>
              <a:t>Bagnall</a:t>
            </a:r>
            <a:r>
              <a:rPr lang="en-US" sz="1200" i="1" dirty="0"/>
              <a:t>, R., Ingles, J., </a:t>
            </a:r>
            <a:r>
              <a:rPr lang="en-US" sz="1200" i="1" dirty="0" err="1"/>
              <a:t>Semsarian</a:t>
            </a:r>
            <a:r>
              <a:rPr lang="en-US" sz="1200" i="1" dirty="0"/>
              <a:t>, C. Molecular diagnostics of cardiomyopathies: the future is here. Circulation. Cardiovascular genetics. 2011; 4:103-104.) </a:t>
            </a:r>
            <a:endParaRPr lang="en-US" i="1" dirty="0"/>
          </a:p>
        </p:txBody>
      </p:sp>
      <p:sp>
        <p:nvSpPr>
          <p:cNvPr id="8" name="TextBox 7"/>
          <p:cNvSpPr txBox="1"/>
          <p:nvPr/>
        </p:nvSpPr>
        <p:spPr>
          <a:xfrm>
            <a:off x="6934200" y="1219200"/>
            <a:ext cx="2133600" cy="369888"/>
          </a:xfrm>
          <a:prstGeom prst="rect">
            <a:avLst/>
          </a:prstGeom>
          <a:noFill/>
        </p:spPr>
        <p:txBody>
          <a:bodyPr>
            <a:spAutoFit/>
          </a:bodyPr>
          <a:lstStyle/>
          <a:p>
            <a:pPr eaLnBrk="0" hangingPunct="0">
              <a:defRPr/>
            </a:pPr>
            <a:r>
              <a:rPr lang="en-US" sz="1800" b="1" dirty="0">
                <a:latin typeface="+mj-lt"/>
                <a:cs typeface="+mn-cs"/>
              </a:rPr>
              <a:t>(continued…)</a:t>
            </a:r>
          </a:p>
        </p:txBody>
      </p:sp>
    </p:spTree>
    <p:extLst>
      <p:ext uri="{BB962C8B-B14F-4D97-AF65-F5344CB8AC3E}">
        <p14:creationId xmlns:p14="http://schemas.microsoft.com/office/powerpoint/2010/main" val="403066316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74638"/>
            <a:ext cx="8229600" cy="868362"/>
          </a:xfrm>
        </p:spPr>
        <p:txBody>
          <a:bodyPr/>
          <a:lstStyle/>
          <a:p>
            <a:r>
              <a:rPr lang="en-US" altLang="en-US" dirty="0" smtClean="0">
                <a:ea typeface="ＭＳ Ｐゴシック" panose="020B0600070205080204" pitchFamily="34" charset="-128"/>
              </a:rPr>
              <a:t>Cardiac Diseases with a Heritable Component</a:t>
            </a:r>
          </a:p>
        </p:txBody>
      </p:sp>
      <p:sp>
        <p:nvSpPr>
          <p:cNvPr id="12291" name="Content Placeholder 4"/>
          <p:cNvSpPr>
            <a:spLocks noGrp="1"/>
          </p:cNvSpPr>
          <p:nvPr>
            <p:ph type="body" sz="half" idx="1"/>
          </p:nvPr>
        </p:nvSpPr>
        <p:spPr>
          <a:xfrm>
            <a:off x="457200" y="1066800"/>
            <a:ext cx="4343400" cy="5486400"/>
          </a:xfrm>
        </p:spPr>
        <p:txBody>
          <a:bodyPr/>
          <a:lstStyle/>
          <a:p>
            <a:pPr eaLnBrk="1" hangingPunct="1">
              <a:lnSpc>
                <a:spcPct val="80000"/>
              </a:lnSpc>
            </a:pPr>
            <a:r>
              <a:rPr lang="en-US" altLang="en-US" sz="1800" b="1" dirty="0" smtClean="0">
                <a:solidFill>
                  <a:schemeClr val="tx2"/>
                </a:solidFill>
                <a:ea typeface="ＭＳ Ｐゴシック" panose="020B0600070205080204" pitchFamily="34" charset="-128"/>
              </a:rPr>
              <a:t>Congenital Heart Disease</a:t>
            </a:r>
          </a:p>
          <a:p>
            <a:pPr lvl="1" eaLnBrk="1" hangingPunct="1">
              <a:lnSpc>
                <a:spcPct val="80000"/>
              </a:lnSpc>
            </a:pPr>
            <a:r>
              <a:rPr lang="en-US" altLang="en-US" dirty="0" smtClean="0">
                <a:solidFill>
                  <a:srgbClr val="000000"/>
                </a:solidFill>
                <a:ea typeface="ＭＳ Ｐゴシック" panose="020B0600070205080204" pitchFamily="34" charset="-128"/>
              </a:rPr>
              <a:t>Isolated</a:t>
            </a:r>
          </a:p>
          <a:p>
            <a:pPr lvl="1" eaLnBrk="1" hangingPunct="1">
              <a:lnSpc>
                <a:spcPct val="80000"/>
              </a:lnSpc>
            </a:pPr>
            <a:r>
              <a:rPr lang="en-US" altLang="en-US" dirty="0" smtClean="0">
                <a:solidFill>
                  <a:srgbClr val="000000"/>
                </a:solidFill>
                <a:ea typeface="ＭＳ Ｐゴシック" panose="020B0600070205080204" pitchFamily="34" charset="-128"/>
              </a:rPr>
              <a:t>Syndromic</a:t>
            </a:r>
            <a:br>
              <a:rPr lang="en-US" altLang="en-US" dirty="0" smtClean="0">
                <a:solidFill>
                  <a:srgbClr val="000000"/>
                </a:solidFill>
                <a:ea typeface="ＭＳ Ｐゴシック" panose="020B0600070205080204" pitchFamily="34" charset="-128"/>
              </a:rPr>
            </a:br>
            <a:endParaRPr lang="en-US" altLang="en-US" dirty="0" smtClean="0">
              <a:solidFill>
                <a:srgbClr val="000000"/>
              </a:solidFill>
              <a:ea typeface="ＭＳ Ｐゴシック" panose="020B0600070205080204" pitchFamily="34" charset="-128"/>
            </a:endParaRPr>
          </a:p>
          <a:p>
            <a:pPr eaLnBrk="1" hangingPunct="1">
              <a:lnSpc>
                <a:spcPct val="80000"/>
              </a:lnSpc>
            </a:pPr>
            <a:r>
              <a:rPr lang="en-US" altLang="en-US" sz="1800" b="1" dirty="0" smtClean="0">
                <a:solidFill>
                  <a:srgbClr val="000000"/>
                </a:solidFill>
                <a:ea typeface="ＭＳ Ｐゴシック" panose="020B0600070205080204" pitchFamily="34" charset="-128"/>
              </a:rPr>
              <a:t>Coronary Artery Disease or high cholesterol</a:t>
            </a:r>
          </a:p>
          <a:p>
            <a:pPr eaLnBrk="1" hangingPunct="1">
              <a:lnSpc>
                <a:spcPct val="80000"/>
              </a:lnSpc>
            </a:pPr>
            <a:endParaRPr lang="en-US" altLang="en-US" sz="1800" b="1" dirty="0" smtClean="0">
              <a:solidFill>
                <a:srgbClr val="000000"/>
              </a:solidFill>
              <a:ea typeface="ＭＳ Ｐゴシック" panose="020B0600070205080204" pitchFamily="34" charset="-128"/>
            </a:endParaRPr>
          </a:p>
          <a:p>
            <a:pPr eaLnBrk="1" hangingPunct="1">
              <a:lnSpc>
                <a:spcPct val="80000"/>
              </a:lnSpc>
            </a:pPr>
            <a:r>
              <a:rPr lang="en-US" altLang="en-US" sz="1800" b="1" dirty="0" smtClean="0">
                <a:solidFill>
                  <a:srgbClr val="000000"/>
                </a:solidFill>
                <a:ea typeface="ＭＳ Ｐゴシック" panose="020B0600070205080204" pitchFamily="34" charset="-128"/>
              </a:rPr>
              <a:t>Individuals with Muscular Dystrophy and Heart Disease</a:t>
            </a:r>
          </a:p>
          <a:p>
            <a:pPr lvl="1" eaLnBrk="1" hangingPunct="1">
              <a:lnSpc>
                <a:spcPct val="80000"/>
              </a:lnSpc>
            </a:pPr>
            <a:r>
              <a:rPr lang="en-US" altLang="en-US" dirty="0" smtClean="0">
                <a:solidFill>
                  <a:srgbClr val="000000"/>
                </a:solidFill>
                <a:ea typeface="ＭＳ Ｐゴシック" panose="020B0600070205080204" pitchFamily="34" charset="-128"/>
              </a:rPr>
              <a:t>Duchenne and Becker Muscular Dystrophy</a:t>
            </a:r>
          </a:p>
          <a:p>
            <a:pPr lvl="1" eaLnBrk="1" hangingPunct="1">
              <a:lnSpc>
                <a:spcPct val="80000"/>
              </a:lnSpc>
            </a:pPr>
            <a:r>
              <a:rPr lang="en-US" altLang="en-US" dirty="0" smtClean="0">
                <a:solidFill>
                  <a:srgbClr val="000000"/>
                </a:solidFill>
                <a:ea typeface="ＭＳ Ｐゴシック" panose="020B0600070205080204" pitchFamily="34" charset="-128"/>
              </a:rPr>
              <a:t>Carriers of Duchenne and Becker Muscular Dystrophy</a:t>
            </a:r>
          </a:p>
          <a:p>
            <a:pPr lvl="1" eaLnBrk="1" hangingPunct="1">
              <a:lnSpc>
                <a:spcPct val="80000"/>
              </a:lnSpc>
            </a:pPr>
            <a:r>
              <a:rPr lang="en-US" altLang="en-US" dirty="0" smtClean="0">
                <a:solidFill>
                  <a:srgbClr val="000000"/>
                </a:solidFill>
                <a:ea typeface="ＭＳ Ｐゴシック" panose="020B0600070205080204" pitchFamily="34" charset="-128"/>
              </a:rPr>
              <a:t>Myotonic Dystrophy</a:t>
            </a:r>
          </a:p>
          <a:p>
            <a:pPr lvl="1" eaLnBrk="1" hangingPunct="1">
              <a:lnSpc>
                <a:spcPct val="80000"/>
              </a:lnSpc>
            </a:pPr>
            <a:r>
              <a:rPr lang="en-US" altLang="en-US" dirty="0" smtClean="0">
                <a:solidFill>
                  <a:srgbClr val="000000"/>
                </a:solidFill>
                <a:ea typeface="ＭＳ Ｐゴシック" panose="020B0600070205080204" pitchFamily="34" charset="-128"/>
              </a:rPr>
              <a:t>Limb-Girdle Muscular Dystrophy</a:t>
            </a:r>
            <a:br>
              <a:rPr lang="en-US" altLang="en-US" dirty="0" smtClean="0">
                <a:solidFill>
                  <a:srgbClr val="000000"/>
                </a:solidFill>
                <a:ea typeface="ＭＳ Ｐゴシック" panose="020B0600070205080204" pitchFamily="34" charset="-128"/>
              </a:rPr>
            </a:br>
            <a:endParaRPr lang="en-US" altLang="en-US" dirty="0" smtClean="0">
              <a:solidFill>
                <a:srgbClr val="000000"/>
              </a:solidFill>
              <a:ea typeface="ＭＳ Ｐゴシック" panose="020B0600070205080204" pitchFamily="34" charset="-128"/>
            </a:endParaRPr>
          </a:p>
          <a:p>
            <a:pPr eaLnBrk="1" hangingPunct="1">
              <a:lnSpc>
                <a:spcPct val="80000"/>
              </a:lnSpc>
            </a:pPr>
            <a:r>
              <a:rPr lang="en-US" altLang="en-US" sz="1800" b="1" dirty="0" err="1" smtClean="0">
                <a:solidFill>
                  <a:schemeClr val="tx2"/>
                </a:solidFill>
                <a:ea typeface="ＭＳ Ｐゴシック" panose="020B0600070205080204" pitchFamily="34" charset="-128"/>
              </a:rPr>
              <a:t>Thrombophilias</a:t>
            </a:r>
            <a:endParaRPr lang="en-US" altLang="en-US" sz="1800" b="1" dirty="0" smtClean="0">
              <a:solidFill>
                <a:schemeClr val="tx2"/>
              </a:solidFill>
              <a:ea typeface="ＭＳ Ｐゴシック" panose="020B0600070205080204" pitchFamily="34" charset="-128"/>
            </a:endParaRPr>
          </a:p>
          <a:p>
            <a:pPr eaLnBrk="1" hangingPunct="1">
              <a:lnSpc>
                <a:spcPct val="80000"/>
              </a:lnSpc>
              <a:buFont typeface="Wingdings" panose="05000000000000000000" pitchFamily="2" charset="2"/>
              <a:buNone/>
            </a:pPr>
            <a:endParaRPr lang="en-US" altLang="en-US" sz="1800" b="1" dirty="0" smtClean="0">
              <a:solidFill>
                <a:schemeClr val="tx2"/>
              </a:solidFill>
              <a:ea typeface="ＭＳ Ｐゴシック" panose="020B0600070205080204" pitchFamily="34" charset="-128"/>
            </a:endParaRPr>
          </a:p>
          <a:p>
            <a:pPr eaLnBrk="1" hangingPunct="1">
              <a:lnSpc>
                <a:spcPct val="80000"/>
              </a:lnSpc>
            </a:pPr>
            <a:r>
              <a:rPr lang="en-US" altLang="en-US" sz="1800" b="1" dirty="0" err="1" smtClean="0">
                <a:solidFill>
                  <a:schemeClr val="tx2"/>
                </a:solidFill>
                <a:ea typeface="ＭＳ Ｐゴシック" panose="020B0600070205080204" pitchFamily="34" charset="-128"/>
              </a:rPr>
              <a:t>Valvular</a:t>
            </a:r>
            <a:r>
              <a:rPr lang="en-US" altLang="en-US" sz="1800" b="1" dirty="0" smtClean="0">
                <a:solidFill>
                  <a:schemeClr val="tx2"/>
                </a:solidFill>
                <a:ea typeface="ＭＳ Ｐゴシック" panose="020B0600070205080204" pitchFamily="34" charset="-128"/>
              </a:rPr>
              <a:t> Disease</a:t>
            </a:r>
          </a:p>
          <a:p>
            <a:endParaRPr lang="en-US" altLang="en-US" dirty="0" smtClean="0">
              <a:ea typeface="ＭＳ Ｐゴシック" panose="020B0600070205080204" pitchFamily="34" charset="-128"/>
            </a:endParaRPr>
          </a:p>
        </p:txBody>
      </p:sp>
      <p:sp>
        <p:nvSpPr>
          <p:cNvPr id="12292" name="Content Placeholder 3"/>
          <p:cNvSpPr>
            <a:spLocks noGrp="1"/>
          </p:cNvSpPr>
          <p:nvPr>
            <p:ph sz="half" idx="2"/>
          </p:nvPr>
        </p:nvSpPr>
        <p:spPr>
          <a:xfrm>
            <a:off x="4648200" y="1066800"/>
            <a:ext cx="4038600" cy="4525963"/>
          </a:xfrm>
        </p:spPr>
        <p:txBody>
          <a:bodyPr/>
          <a:lstStyle/>
          <a:p>
            <a:pPr eaLnBrk="1" hangingPunct="1">
              <a:lnSpc>
                <a:spcPct val="80000"/>
              </a:lnSpc>
            </a:pPr>
            <a:r>
              <a:rPr lang="en-US" altLang="en-US" sz="1800" b="1" smtClean="0">
                <a:solidFill>
                  <a:schemeClr val="tx2"/>
                </a:solidFill>
                <a:ea typeface="ＭＳ Ｐゴシック" panose="020B0600070205080204" pitchFamily="34" charset="-128"/>
              </a:rPr>
              <a:t>Familial Aneurysms (Thoracic)</a:t>
            </a:r>
          </a:p>
          <a:p>
            <a:pPr lvl="1" eaLnBrk="1" hangingPunct="1">
              <a:lnSpc>
                <a:spcPct val="80000"/>
              </a:lnSpc>
            </a:pPr>
            <a:r>
              <a:rPr lang="en-US" altLang="en-US" smtClean="0">
                <a:solidFill>
                  <a:schemeClr val="tx2"/>
                </a:solidFill>
                <a:ea typeface="ＭＳ Ｐゴシック" panose="020B0600070205080204" pitchFamily="34" charset="-128"/>
              </a:rPr>
              <a:t>Syndromic</a:t>
            </a:r>
          </a:p>
          <a:p>
            <a:pPr lvl="1" eaLnBrk="1" hangingPunct="1">
              <a:lnSpc>
                <a:spcPct val="80000"/>
              </a:lnSpc>
            </a:pPr>
            <a:r>
              <a:rPr lang="en-US" altLang="en-US" smtClean="0">
                <a:solidFill>
                  <a:schemeClr val="tx2"/>
                </a:solidFill>
                <a:ea typeface="ＭＳ Ｐゴシック" panose="020B0600070205080204" pitchFamily="34" charset="-128"/>
              </a:rPr>
              <a:t>Non-syndromic</a:t>
            </a:r>
            <a:endParaRPr lang="en-US" altLang="en-US" sz="1600" b="1" smtClean="0">
              <a:solidFill>
                <a:schemeClr val="tx2"/>
              </a:solidFill>
              <a:ea typeface="ＭＳ Ｐゴシック" panose="020B0600070205080204" pitchFamily="34" charset="-128"/>
            </a:endParaRPr>
          </a:p>
          <a:p>
            <a:pPr lvl="1" eaLnBrk="1" hangingPunct="1">
              <a:lnSpc>
                <a:spcPct val="80000"/>
              </a:lnSpc>
            </a:pPr>
            <a:endParaRPr lang="en-US" altLang="en-US" sz="1600" b="1" smtClean="0">
              <a:solidFill>
                <a:schemeClr val="tx2"/>
              </a:solidFill>
              <a:ea typeface="ＭＳ Ｐゴシック" panose="020B0600070205080204" pitchFamily="34" charset="-128"/>
            </a:endParaRPr>
          </a:p>
          <a:p>
            <a:pPr eaLnBrk="1" hangingPunct="1">
              <a:lnSpc>
                <a:spcPct val="80000"/>
              </a:lnSpc>
            </a:pPr>
            <a:r>
              <a:rPr lang="en-US" altLang="en-US" sz="1800" b="1" smtClean="0">
                <a:solidFill>
                  <a:schemeClr val="tx2"/>
                </a:solidFill>
                <a:ea typeface="ＭＳ Ｐゴシック" panose="020B0600070205080204" pitchFamily="34" charset="-128"/>
              </a:rPr>
              <a:t>Arrhythmia Syndromes</a:t>
            </a:r>
          </a:p>
          <a:p>
            <a:pPr lvl="1" eaLnBrk="1" hangingPunct="1">
              <a:lnSpc>
                <a:spcPct val="80000"/>
              </a:lnSpc>
            </a:pPr>
            <a:r>
              <a:rPr lang="en-US" altLang="en-US" smtClean="0">
                <a:ea typeface="ＭＳ Ｐゴシック" panose="020B0600070205080204" pitchFamily="34" charset="-128"/>
              </a:rPr>
              <a:t>Atrial Fibrillation</a:t>
            </a:r>
          </a:p>
          <a:p>
            <a:pPr lvl="1" eaLnBrk="1" hangingPunct="1">
              <a:lnSpc>
                <a:spcPct val="80000"/>
              </a:lnSpc>
            </a:pPr>
            <a:r>
              <a:rPr lang="en-US" altLang="en-US" smtClean="0">
                <a:ea typeface="ＭＳ Ｐゴシック" panose="020B0600070205080204" pitchFamily="34" charset="-128"/>
              </a:rPr>
              <a:t>Brugada Syndrome</a:t>
            </a:r>
          </a:p>
          <a:p>
            <a:pPr lvl="1" eaLnBrk="1" hangingPunct="1">
              <a:lnSpc>
                <a:spcPct val="80000"/>
              </a:lnSpc>
            </a:pPr>
            <a:r>
              <a:rPr lang="en-US" altLang="en-US" smtClean="0">
                <a:ea typeface="ＭＳ Ｐゴシック" panose="020B0600070205080204" pitchFamily="34" charset="-128"/>
              </a:rPr>
              <a:t>CPVT</a:t>
            </a:r>
          </a:p>
          <a:p>
            <a:pPr lvl="1" eaLnBrk="1" hangingPunct="1">
              <a:lnSpc>
                <a:spcPct val="80000"/>
              </a:lnSpc>
            </a:pPr>
            <a:r>
              <a:rPr lang="en-US" altLang="en-US" smtClean="0">
                <a:ea typeface="ＭＳ Ｐゴシック" panose="020B0600070205080204" pitchFamily="34" charset="-128"/>
              </a:rPr>
              <a:t>Long QT Syndrome</a:t>
            </a:r>
          </a:p>
          <a:p>
            <a:pPr lvl="1" eaLnBrk="1" hangingPunct="1">
              <a:lnSpc>
                <a:spcPct val="80000"/>
              </a:lnSpc>
            </a:pPr>
            <a:r>
              <a:rPr lang="en-US" altLang="en-US" smtClean="0">
                <a:ea typeface="ＭＳ Ｐゴシック" panose="020B0600070205080204" pitchFamily="34" charset="-128"/>
              </a:rPr>
              <a:t>Short QT Syndrome</a:t>
            </a:r>
            <a:br>
              <a:rPr lang="en-US" altLang="en-US" smtClean="0">
                <a:ea typeface="ＭＳ Ｐゴシック" panose="020B0600070205080204" pitchFamily="34" charset="-128"/>
              </a:rPr>
            </a:br>
            <a:endParaRPr lang="en-US" altLang="en-US" smtClean="0">
              <a:solidFill>
                <a:schemeClr val="tx2"/>
              </a:solidFill>
              <a:ea typeface="ＭＳ Ｐゴシック" panose="020B0600070205080204" pitchFamily="34" charset="-128"/>
            </a:endParaRPr>
          </a:p>
          <a:p>
            <a:pPr eaLnBrk="1" hangingPunct="1">
              <a:lnSpc>
                <a:spcPct val="80000"/>
              </a:lnSpc>
            </a:pPr>
            <a:r>
              <a:rPr lang="en-US" altLang="en-US" sz="1800" b="1" smtClean="0">
                <a:solidFill>
                  <a:schemeClr val="tx2"/>
                </a:solidFill>
                <a:ea typeface="ＭＳ Ｐゴシック" panose="020B0600070205080204" pitchFamily="34" charset="-128"/>
              </a:rPr>
              <a:t>Cardiac Amyloidosis</a:t>
            </a:r>
          </a:p>
          <a:p>
            <a:pPr eaLnBrk="1" hangingPunct="1">
              <a:lnSpc>
                <a:spcPct val="80000"/>
              </a:lnSpc>
              <a:buFont typeface="Wingdings" panose="05000000000000000000" pitchFamily="2" charset="2"/>
              <a:buNone/>
            </a:pPr>
            <a:endParaRPr lang="en-US" altLang="en-US" sz="1800" b="1" smtClean="0">
              <a:solidFill>
                <a:schemeClr val="tx2"/>
              </a:solidFill>
              <a:ea typeface="ＭＳ Ｐゴシック" panose="020B0600070205080204" pitchFamily="34" charset="-128"/>
            </a:endParaRPr>
          </a:p>
          <a:p>
            <a:pPr eaLnBrk="1" hangingPunct="1">
              <a:lnSpc>
                <a:spcPct val="80000"/>
              </a:lnSpc>
            </a:pPr>
            <a:r>
              <a:rPr lang="en-US" altLang="en-US" sz="1800" b="1" smtClean="0">
                <a:solidFill>
                  <a:schemeClr val="tx2"/>
                </a:solidFill>
                <a:ea typeface="ＭＳ Ｐゴシック" panose="020B0600070205080204" pitchFamily="34" charset="-128"/>
              </a:rPr>
              <a:t>Cardiomyopathies</a:t>
            </a:r>
          </a:p>
          <a:p>
            <a:pPr lvl="1" eaLnBrk="1" hangingPunct="1">
              <a:lnSpc>
                <a:spcPct val="80000"/>
              </a:lnSpc>
            </a:pPr>
            <a:r>
              <a:rPr lang="en-US" altLang="en-US" smtClean="0">
                <a:ea typeface="ＭＳ Ｐゴシック" panose="020B0600070205080204" pitchFamily="34" charset="-128"/>
              </a:rPr>
              <a:t>Arrythmogenic Right Ventricular Dysplasia</a:t>
            </a:r>
          </a:p>
          <a:p>
            <a:pPr lvl="1" eaLnBrk="1" hangingPunct="1">
              <a:lnSpc>
                <a:spcPct val="80000"/>
              </a:lnSpc>
            </a:pPr>
            <a:r>
              <a:rPr lang="en-US" altLang="en-US" smtClean="0">
                <a:ea typeface="ＭＳ Ｐゴシック" panose="020B0600070205080204" pitchFamily="34" charset="-128"/>
              </a:rPr>
              <a:t>Dilated Cardiomyopathy</a:t>
            </a:r>
          </a:p>
          <a:p>
            <a:pPr lvl="1" eaLnBrk="1" hangingPunct="1">
              <a:lnSpc>
                <a:spcPct val="80000"/>
              </a:lnSpc>
            </a:pPr>
            <a:r>
              <a:rPr lang="en-US" altLang="en-US" smtClean="0">
                <a:ea typeface="ＭＳ Ｐゴシック" panose="020B0600070205080204" pitchFamily="34" charset="-128"/>
              </a:rPr>
              <a:t>Hypertrophic Cardiomyopathy</a:t>
            </a:r>
          </a:p>
          <a:p>
            <a:pPr lvl="1" eaLnBrk="1" hangingPunct="1">
              <a:lnSpc>
                <a:spcPct val="80000"/>
              </a:lnSpc>
            </a:pPr>
            <a:r>
              <a:rPr lang="en-US" altLang="en-US" smtClean="0">
                <a:ea typeface="ＭＳ Ｐゴシック" panose="020B0600070205080204" pitchFamily="34" charset="-128"/>
              </a:rPr>
              <a:t>Left Ventricular Non-compaction</a:t>
            </a:r>
          </a:p>
          <a:p>
            <a:pPr lvl="1" eaLnBrk="1" hangingPunct="1">
              <a:lnSpc>
                <a:spcPct val="80000"/>
              </a:lnSpc>
            </a:pPr>
            <a:r>
              <a:rPr lang="en-US" altLang="en-US" smtClean="0">
                <a:ea typeface="ＭＳ Ｐゴシック" panose="020B0600070205080204" pitchFamily="34" charset="-128"/>
              </a:rPr>
              <a:t>Restrictive Cardiomyopathy</a:t>
            </a:r>
          </a:p>
          <a:p>
            <a:pPr>
              <a:buFont typeface="Wingdings" panose="05000000000000000000" pitchFamily="2" charset="2"/>
              <a:buNone/>
            </a:pPr>
            <a:endParaRPr lang="en-US" altLang="en-US" sz="1800" smtClean="0">
              <a:ea typeface="ＭＳ Ｐゴシック" panose="020B0600070205080204" pitchFamily="34" charset="-128"/>
            </a:endParaRPr>
          </a:p>
        </p:txBody>
      </p:sp>
    </p:spTree>
    <p:extLst>
      <p:ext uri="{BB962C8B-B14F-4D97-AF65-F5344CB8AC3E}">
        <p14:creationId xmlns:p14="http://schemas.microsoft.com/office/powerpoint/2010/main" val="12467578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 of US Cardiovascular Genetic Counselors</a:t>
            </a:r>
            <a:endParaRPr lang="en-US" dirty="0"/>
          </a:p>
        </p:txBody>
      </p:sp>
      <p:pic>
        <p:nvPicPr>
          <p:cNvPr id="11" name="Content Placeholder 10"/>
          <p:cNvPicPr>
            <a:picLocks noGrp="1" noChangeAspect="1"/>
          </p:cNvPicPr>
          <p:nvPr>
            <p:ph idx="1"/>
          </p:nvPr>
        </p:nvPicPr>
        <p:blipFill>
          <a:blip r:embed="rId2"/>
          <a:stretch>
            <a:fillRect/>
          </a:stretch>
        </p:blipFill>
        <p:spPr>
          <a:xfrm>
            <a:off x="923741" y="1440511"/>
            <a:ext cx="7169517" cy="4078577"/>
          </a:xfrm>
          <a:prstGeom prst="rect">
            <a:avLst/>
          </a:prstGeom>
        </p:spPr>
      </p:pic>
    </p:spTree>
    <p:extLst>
      <p:ext uri="{BB962C8B-B14F-4D97-AF65-F5344CB8AC3E}">
        <p14:creationId xmlns:p14="http://schemas.microsoft.com/office/powerpoint/2010/main" val="188380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AZ and Cardiology Genetics</a:t>
            </a:r>
            <a:endParaRPr lang="en-US" dirty="0"/>
          </a:p>
        </p:txBody>
      </p:sp>
      <p:sp>
        <p:nvSpPr>
          <p:cNvPr id="3" name="Content Placeholder 2"/>
          <p:cNvSpPr>
            <a:spLocks noGrp="1"/>
          </p:cNvSpPr>
          <p:nvPr>
            <p:ph idx="1"/>
          </p:nvPr>
        </p:nvSpPr>
        <p:spPr/>
        <p:txBody>
          <a:bodyPr/>
          <a:lstStyle/>
          <a:p>
            <a:r>
              <a:rPr lang="en-US" dirty="0" smtClean="0"/>
              <a:t>There are currently no dedicated cardiology genetic counselors or inherited cardiology clinics in AZ</a:t>
            </a:r>
          </a:p>
          <a:p>
            <a:r>
              <a:rPr lang="en-US" dirty="0" smtClean="0"/>
              <a:t>Inherited cardiac diseases have a roughly 3% prevalence in the general population</a:t>
            </a:r>
          </a:p>
          <a:p>
            <a:pPr lvl="1"/>
            <a:r>
              <a:rPr lang="en-US" dirty="0" smtClean="0"/>
              <a:t>With a 2019 AZ population of 7.3 million, that is potentially 219,000 individuals without access to genetic counseling</a:t>
            </a:r>
            <a:endParaRPr lang="en-US" dirty="0"/>
          </a:p>
        </p:txBody>
      </p:sp>
      <p:sp>
        <p:nvSpPr>
          <p:cNvPr id="4" name="TextBox 3"/>
          <p:cNvSpPr txBox="1"/>
          <p:nvPr/>
        </p:nvSpPr>
        <p:spPr>
          <a:xfrm>
            <a:off x="1735667" y="5791200"/>
            <a:ext cx="7196666" cy="954107"/>
          </a:xfrm>
          <a:prstGeom prst="rect">
            <a:avLst/>
          </a:prstGeom>
          <a:noFill/>
        </p:spPr>
        <p:txBody>
          <a:bodyPr wrap="square" rtlCol="0">
            <a:spAutoFit/>
          </a:bodyPr>
          <a:lstStyle/>
          <a:p>
            <a:r>
              <a:rPr lang="en-US" dirty="0" err="1"/>
              <a:t>Girolami</a:t>
            </a:r>
            <a:r>
              <a:rPr lang="en-US" dirty="0"/>
              <a:t> F., </a:t>
            </a:r>
            <a:r>
              <a:rPr lang="en-US" dirty="0" err="1"/>
              <a:t>Frisso</a:t>
            </a:r>
            <a:r>
              <a:rPr lang="en-US" dirty="0"/>
              <a:t> G., </a:t>
            </a:r>
            <a:r>
              <a:rPr lang="en-US" dirty="0" err="1"/>
              <a:t>Benelli</a:t>
            </a:r>
            <a:r>
              <a:rPr lang="en-US" dirty="0"/>
              <a:t> M., </a:t>
            </a:r>
            <a:r>
              <a:rPr lang="en-US" dirty="0" err="1"/>
              <a:t>Crotti</a:t>
            </a:r>
            <a:r>
              <a:rPr lang="en-US" dirty="0"/>
              <a:t> L., </a:t>
            </a:r>
            <a:r>
              <a:rPr lang="en-US" dirty="0" err="1"/>
              <a:t>Iascone</a:t>
            </a:r>
            <a:r>
              <a:rPr lang="en-US" dirty="0"/>
              <a:t> M., Mango R., </a:t>
            </a:r>
            <a:r>
              <a:rPr lang="en-US" dirty="0" err="1"/>
              <a:t>Mazzaccara</a:t>
            </a:r>
            <a:r>
              <a:rPr lang="en-US" dirty="0"/>
              <a:t> C., </a:t>
            </a:r>
            <a:r>
              <a:rPr lang="en-US" dirty="0" err="1"/>
              <a:t>Pilichou</a:t>
            </a:r>
            <a:r>
              <a:rPr lang="en-US" dirty="0"/>
              <a:t> K., </a:t>
            </a:r>
            <a:r>
              <a:rPr lang="en-US" dirty="0" err="1"/>
              <a:t>Arbustini</a:t>
            </a:r>
            <a:r>
              <a:rPr lang="en-US" dirty="0"/>
              <a:t> E., </a:t>
            </a:r>
            <a:r>
              <a:rPr lang="en-US" dirty="0" err="1"/>
              <a:t>Tomberli</a:t>
            </a:r>
            <a:r>
              <a:rPr lang="en-US" dirty="0"/>
              <a:t> B., et al. Contemporary genetic testing in inherited cardiac disease: Tools; ethical issues; and clinical applications. </a:t>
            </a:r>
            <a:r>
              <a:rPr lang="en-US" i="1" dirty="0"/>
              <a:t>J. </a:t>
            </a:r>
            <a:r>
              <a:rPr lang="en-US" i="1" dirty="0" err="1"/>
              <a:t>Cardiovasc</a:t>
            </a:r>
            <a:r>
              <a:rPr lang="en-US" i="1" dirty="0"/>
              <a:t>. Med. </a:t>
            </a:r>
            <a:r>
              <a:rPr lang="en-US" dirty="0"/>
              <a:t>2018;19:1–11.</a:t>
            </a:r>
            <a:endParaRPr lang="en-US" dirty="0"/>
          </a:p>
        </p:txBody>
      </p:sp>
    </p:spTree>
    <p:extLst>
      <p:ext uri="{BB962C8B-B14F-4D97-AF65-F5344CB8AC3E}">
        <p14:creationId xmlns:p14="http://schemas.microsoft.com/office/powerpoint/2010/main" val="2142442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Genetics-Guided Management </a:t>
            </a:r>
            <a:r>
              <a:rPr lang="en-US" dirty="0"/>
              <a:t>of Cardiovascular Conditions</a:t>
            </a:r>
          </a:p>
        </p:txBody>
      </p:sp>
      <p:sp>
        <p:nvSpPr>
          <p:cNvPr id="3" name="Content Placeholder 2"/>
          <p:cNvSpPr>
            <a:spLocks noGrp="1"/>
          </p:cNvSpPr>
          <p:nvPr>
            <p:ph idx="1"/>
          </p:nvPr>
        </p:nvSpPr>
        <p:spPr/>
        <p:txBody>
          <a:bodyPr/>
          <a:lstStyle/>
          <a:p>
            <a:r>
              <a:rPr lang="en-US" sz="2200" dirty="0" smtClean="0"/>
              <a:t>Genetic counseling and testing can be a major criterion for diagnosis and subtype classification of various disorders</a:t>
            </a:r>
          </a:p>
          <a:p>
            <a:r>
              <a:rPr lang="en-US" sz="2200" dirty="0" smtClean="0"/>
              <a:t>Finding a causative gene can affect the following treatment:</a:t>
            </a:r>
          </a:p>
          <a:p>
            <a:pPr lvl="1"/>
            <a:r>
              <a:rPr lang="en-US" sz="2000" dirty="0" smtClean="0"/>
              <a:t>Timing </a:t>
            </a:r>
            <a:r>
              <a:rPr lang="en-US" sz="2000" dirty="0"/>
              <a:t>of surgical </a:t>
            </a:r>
            <a:r>
              <a:rPr lang="en-US" sz="2000" dirty="0" smtClean="0"/>
              <a:t>intervention</a:t>
            </a:r>
          </a:p>
          <a:p>
            <a:pPr lvl="1"/>
            <a:r>
              <a:rPr lang="en-US" sz="2000" dirty="0" smtClean="0"/>
              <a:t>Extent and type of screening</a:t>
            </a:r>
          </a:p>
          <a:p>
            <a:pPr lvl="1"/>
            <a:r>
              <a:rPr lang="en-US" sz="2000" dirty="0" smtClean="0"/>
              <a:t>Aid identification of at-risk relatives</a:t>
            </a:r>
          </a:p>
          <a:p>
            <a:pPr lvl="1"/>
            <a:r>
              <a:rPr lang="en-US" sz="2000" dirty="0" smtClean="0"/>
              <a:t>Choice of therapy</a:t>
            </a:r>
          </a:p>
          <a:p>
            <a:pPr lvl="1"/>
            <a:r>
              <a:rPr lang="en-US" sz="2000" dirty="0" smtClean="0"/>
              <a:t>Experimental treatments</a:t>
            </a:r>
          </a:p>
          <a:p>
            <a:r>
              <a:rPr lang="en-US" sz="2200" dirty="0" smtClean="0"/>
              <a:t>Can save lives!</a:t>
            </a:r>
            <a:endParaRPr lang="en-US" sz="2400" dirty="0" smtClean="0"/>
          </a:p>
          <a:p>
            <a:endParaRPr lang="en-US" dirty="0" smtClean="0"/>
          </a:p>
        </p:txBody>
      </p:sp>
    </p:spTree>
    <p:extLst>
      <p:ext uri="{BB962C8B-B14F-4D97-AF65-F5344CB8AC3E}">
        <p14:creationId xmlns:p14="http://schemas.microsoft.com/office/powerpoint/2010/main" val="2800032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5"/>
          <p:cNvSpPr txBox="1">
            <a:spLocks noGrp="1"/>
          </p:cNvSpPr>
          <p:nvPr>
            <p:ph type="title"/>
          </p:nvPr>
        </p:nvSpPr>
        <p:spPr>
          <a:xfrm>
            <a:off x="381000" y="533400"/>
            <a:ext cx="8458200" cy="685800"/>
          </a:xfrm>
          <a:prstGeom prst="rect">
            <a:avLst/>
          </a:prstGeom>
          <a:noFill/>
          <a:ln>
            <a:noFill/>
          </a:ln>
        </p:spPr>
        <p:txBody>
          <a:bodyPr spcFirstLastPara="1" wrap="square" lIns="91425" tIns="45700" rIns="91425" bIns="45700" anchor="ctr" anchorCtr="0">
            <a:noAutofit/>
          </a:bodyPr>
          <a:lstStyle/>
          <a:p>
            <a:pPr marL="0" lvl="0" indent="0" algn="ctr" rtl="0">
              <a:lnSpc>
                <a:spcPct val="8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Genetic Counselors are an important part of the healthcare team!</a:t>
            </a:r>
            <a:endParaRPr/>
          </a:p>
        </p:txBody>
      </p:sp>
      <p:sp>
        <p:nvSpPr>
          <p:cNvPr id="109" name="Google Shape;109;p5"/>
          <p:cNvSpPr txBox="1">
            <a:spLocks noGrp="1"/>
          </p:cNvSpPr>
          <p:nvPr>
            <p:ph type="body" idx="1"/>
          </p:nvPr>
        </p:nvSpPr>
        <p:spPr>
          <a:xfrm>
            <a:off x="381000" y="1219200"/>
            <a:ext cx="8458200" cy="4572000"/>
          </a:xfrm>
          <a:prstGeom prst="rect">
            <a:avLst/>
          </a:prstGeom>
          <a:noFill/>
          <a:ln>
            <a:noFill/>
          </a:ln>
        </p:spPr>
        <p:txBody>
          <a:bodyPr spcFirstLastPara="1" wrap="square" lIns="91425" tIns="45700" rIns="91425" bIns="45700" anchor="t" anchorCtr="0">
            <a:noAutofit/>
          </a:bodyPr>
          <a:lstStyle/>
          <a:p>
            <a:pPr marL="571500" marR="0" lvl="1" indent="-87312" algn="l" rtl="0">
              <a:lnSpc>
                <a:spcPct val="90000"/>
              </a:lnSpc>
              <a:spcBef>
                <a:spcPts val="0"/>
              </a:spcBef>
              <a:spcAft>
                <a:spcPts val="0"/>
              </a:spcAft>
              <a:buClr>
                <a:schemeClr val="accent2"/>
              </a:buClr>
              <a:buSzPts val="2200"/>
              <a:buFont typeface="Arial"/>
              <a:buNone/>
            </a:pPr>
            <a:endParaRPr sz="2200" b="0" i="0" u="none" strike="noStrike" cap="none">
              <a:solidFill>
                <a:schemeClr val="dk1"/>
              </a:solidFill>
              <a:latin typeface="Arial"/>
              <a:ea typeface="Arial"/>
              <a:cs typeface="Arial"/>
              <a:sym typeface="Arial"/>
            </a:endParaRPr>
          </a:p>
          <a:p>
            <a:pPr marL="571500" marR="0" lvl="1" indent="-227011" algn="l" rtl="0">
              <a:lnSpc>
                <a:spcPct val="90000"/>
              </a:lnSpc>
              <a:spcBef>
                <a:spcPts val="440"/>
              </a:spcBef>
              <a:spcAft>
                <a:spcPts val="0"/>
              </a:spcAft>
              <a:buClr>
                <a:schemeClr val="accent2"/>
              </a:buClr>
              <a:buSzPts val="2200"/>
              <a:buFont typeface="Arial"/>
              <a:buNone/>
            </a:pPr>
            <a:endParaRPr sz="2200" b="0" i="0" u="none" strike="noStrike" cap="none">
              <a:solidFill>
                <a:schemeClr val="dk1"/>
              </a:solidFill>
              <a:latin typeface="Arial"/>
              <a:ea typeface="Arial"/>
              <a:cs typeface="Arial"/>
              <a:sym typeface="Arial"/>
            </a:endParaRPr>
          </a:p>
          <a:p>
            <a:pPr marL="230188" marR="0" lvl="0" indent="-90488" algn="l" rtl="0">
              <a:lnSpc>
                <a:spcPct val="100000"/>
              </a:lnSpc>
              <a:spcBef>
                <a:spcPts val="440"/>
              </a:spcBef>
              <a:spcAft>
                <a:spcPts val="0"/>
              </a:spcAft>
              <a:buClr>
                <a:schemeClr val="accent1"/>
              </a:buClr>
              <a:buSzPts val="2200"/>
              <a:buFont typeface="Noto Sans Symbols"/>
              <a:buNone/>
            </a:pPr>
            <a:endParaRPr sz="2200" b="0" i="0" u="none" strike="noStrike" cap="none">
              <a:solidFill>
                <a:schemeClr val="dk1"/>
              </a:solidFill>
              <a:latin typeface="Arial"/>
              <a:ea typeface="Arial"/>
              <a:cs typeface="Arial"/>
              <a:sym typeface="Arial"/>
            </a:endParaRPr>
          </a:p>
        </p:txBody>
      </p:sp>
      <p:pic>
        <p:nvPicPr>
          <p:cNvPr id="110" name="Google Shape;110;p5" descr="pg-GeneticCounselorMeeting.jpg"/>
          <p:cNvPicPr preferRelativeResize="0"/>
          <p:nvPr/>
        </p:nvPicPr>
        <p:blipFill rotWithShape="1">
          <a:blip r:embed="rId3">
            <a:alphaModFix/>
          </a:blip>
          <a:srcRect/>
          <a:stretch/>
        </p:blipFill>
        <p:spPr>
          <a:xfrm>
            <a:off x="4800600" y="1447800"/>
            <a:ext cx="3352800" cy="2219325"/>
          </a:xfrm>
          <a:prstGeom prst="rect">
            <a:avLst/>
          </a:prstGeom>
          <a:noFill/>
          <a:ln>
            <a:noFill/>
          </a:ln>
        </p:spPr>
      </p:pic>
      <p:pic>
        <p:nvPicPr>
          <p:cNvPr id="111" name="Google Shape;111;p5" descr="woman at desk.jpg"/>
          <p:cNvPicPr preferRelativeResize="0"/>
          <p:nvPr/>
        </p:nvPicPr>
        <p:blipFill rotWithShape="1">
          <a:blip r:embed="rId4">
            <a:alphaModFix/>
          </a:blip>
          <a:srcRect/>
          <a:stretch/>
        </p:blipFill>
        <p:spPr>
          <a:xfrm>
            <a:off x="609600" y="2209800"/>
            <a:ext cx="3962400" cy="2760662"/>
          </a:xfrm>
          <a:prstGeom prst="rect">
            <a:avLst/>
          </a:prstGeom>
          <a:noFill/>
          <a:ln>
            <a:noFill/>
          </a:ln>
        </p:spPr>
      </p:pic>
      <p:pic>
        <p:nvPicPr>
          <p:cNvPr id="112" name="Google Shape;112;p5" descr="GC image.jpg"/>
          <p:cNvPicPr preferRelativeResize="0"/>
          <p:nvPr/>
        </p:nvPicPr>
        <p:blipFill rotWithShape="1">
          <a:blip r:embed="rId5">
            <a:alphaModFix/>
          </a:blip>
          <a:srcRect/>
          <a:stretch/>
        </p:blipFill>
        <p:spPr>
          <a:xfrm>
            <a:off x="4572000" y="3810000"/>
            <a:ext cx="3810000" cy="2482850"/>
          </a:xfrm>
          <a:prstGeom prst="rect">
            <a:avLst/>
          </a:prstGeom>
          <a:noFill/>
          <a:ln>
            <a:noFill/>
          </a:ln>
        </p:spPr>
      </p:pic>
    </p:spTree>
  </p:cSld>
  <p:clrMapOvr>
    <a:masterClrMapping/>
  </p:clrMapOvr>
</p:sld>
</file>

<file path=ppt/theme/theme1.xml><?xml version="1.0" encoding="utf-8"?>
<a:theme xmlns:a="http://schemas.openxmlformats.org/drawingml/2006/main" name="1_NSGC_Corp_PPT_Temp">
  <a:themeElements>
    <a:clrScheme name="NSGC_Corp_PPT_Temp 1">
      <a:dk1>
        <a:srgbClr val="000000"/>
      </a:dk1>
      <a:lt1>
        <a:srgbClr val="FFFFFF"/>
      </a:lt1>
      <a:dk2>
        <a:srgbClr val="131313"/>
      </a:dk2>
      <a:lt2>
        <a:srgbClr val="808080"/>
      </a:lt2>
      <a:accent1>
        <a:srgbClr val="0081C6"/>
      </a:accent1>
      <a:accent2>
        <a:srgbClr val="D06F1A"/>
      </a:accent2>
      <a:accent3>
        <a:srgbClr val="FFFFFF"/>
      </a:accent3>
      <a:accent4>
        <a:srgbClr val="000000"/>
      </a:accent4>
      <a:accent5>
        <a:srgbClr val="AAC1DF"/>
      </a:accent5>
      <a:accent6>
        <a:srgbClr val="BC6416"/>
      </a:accent6>
      <a:hlink>
        <a:srgbClr val="00502F"/>
      </a:hlink>
      <a:folHlink>
        <a:srgbClr val="9C92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NSGC_Corp_PPT_Temp">
  <a:themeElements>
    <a:clrScheme name="NSGC_Corp_PPT_Temp 1">
      <a:dk1>
        <a:srgbClr val="000000"/>
      </a:dk1>
      <a:lt1>
        <a:srgbClr val="FFFFFF"/>
      </a:lt1>
      <a:dk2>
        <a:srgbClr val="131313"/>
      </a:dk2>
      <a:lt2>
        <a:srgbClr val="808080"/>
      </a:lt2>
      <a:accent1>
        <a:srgbClr val="0081C6"/>
      </a:accent1>
      <a:accent2>
        <a:srgbClr val="D06F1A"/>
      </a:accent2>
      <a:accent3>
        <a:srgbClr val="FFFFFF"/>
      </a:accent3>
      <a:accent4>
        <a:srgbClr val="000000"/>
      </a:accent4>
      <a:accent5>
        <a:srgbClr val="AAC1DF"/>
      </a:accent5>
      <a:accent6>
        <a:srgbClr val="BC6416"/>
      </a:accent6>
      <a:hlink>
        <a:srgbClr val="00502F"/>
      </a:hlink>
      <a:folHlink>
        <a:srgbClr val="9C92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SGC_Corp_PPT_Temp">
  <a:themeElements>
    <a:clrScheme name="NSGC_Corp_PPT_Temp 1">
      <a:dk1>
        <a:srgbClr val="000000"/>
      </a:dk1>
      <a:lt1>
        <a:srgbClr val="FFFFFF"/>
      </a:lt1>
      <a:dk2>
        <a:srgbClr val="131313"/>
      </a:dk2>
      <a:lt2>
        <a:srgbClr val="808080"/>
      </a:lt2>
      <a:accent1>
        <a:srgbClr val="0081C6"/>
      </a:accent1>
      <a:accent2>
        <a:srgbClr val="D06F1A"/>
      </a:accent2>
      <a:accent3>
        <a:srgbClr val="FFFFFF"/>
      </a:accent3>
      <a:accent4>
        <a:srgbClr val="000000"/>
      </a:accent4>
      <a:accent5>
        <a:srgbClr val="AAC1DF"/>
      </a:accent5>
      <a:accent6>
        <a:srgbClr val="BC6416"/>
      </a:accent6>
      <a:hlink>
        <a:srgbClr val="00502F"/>
      </a:hlink>
      <a:folHlink>
        <a:srgbClr val="9C92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NSGC_Corp_PPT_Temp">
  <a:themeElements>
    <a:clrScheme name="NSGC_Corp_PPT_Temp 1">
      <a:dk1>
        <a:srgbClr val="000000"/>
      </a:dk1>
      <a:lt1>
        <a:srgbClr val="FFFFFF"/>
      </a:lt1>
      <a:dk2>
        <a:srgbClr val="131313"/>
      </a:dk2>
      <a:lt2>
        <a:srgbClr val="808080"/>
      </a:lt2>
      <a:accent1>
        <a:srgbClr val="0081C6"/>
      </a:accent1>
      <a:accent2>
        <a:srgbClr val="D06F1A"/>
      </a:accent2>
      <a:accent3>
        <a:srgbClr val="FFFFFF"/>
      </a:accent3>
      <a:accent4>
        <a:srgbClr val="000000"/>
      </a:accent4>
      <a:accent5>
        <a:srgbClr val="AAC1DF"/>
      </a:accent5>
      <a:accent6>
        <a:srgbClr val="BC6416"/>
      </a:accent6>
      <a:hlink>
        <a:srgbClr val="00502F"/>
      </a:hlink>
      <a:folHlink>
        <a:srgbClr val="9C928C"/>
      </a:folHlink>
    </a:clrScheme>
    <a:fontScheme name="NSGC_Corp_PPT_Tem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NSGC_Corp_PPT_Temp 1">
        <a:dk1>
          <a:srgbClr val="000000"/>
        </a:dk1>
        <a:lt1>
          <a:srgbClr val="FFFFFF"/>
        </a:lt1>
        <a:dk2>
          <a:srgbClr val="131313"/>
        </a:dk2>
        <a:lt2>
          <a:srgbClr val="808080"/>
        </a:lt2>
        <a:accent1>
          <a:srgbClr val="0081C6"/>
        </a:accent1>
        <a:accent2>
          <a:srgbClr val="D06F1A"/>
        </a:accent2>
        <a:accent3>
          <a:srgbClr val="FFFFFF"/>
        </a:accent3>
        <a:accent4>
          <a:srgbClr val="000000"/>
        </a:accent4>
        <a:accent5>
          <a:srgbClr val="AAC1DF"/>
        </a:accent5>
        <a:accent6>
          <a:srgbClr val="BC6416"/>
        </a:accent6>
        <a:hlink>
          <a:srgbClr val="00502F"/>
        </a:hlink>
        <a:folHlink>
          <a:srgbClr val="9C928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11856</TotalTime>
  <Words>2768</Words>
  <Application>Microsoft Office PowerPoint</Application>
  <PresentationFormat>On-screen Show (4:3)</PresentationFormat>
  <Paragraphs>245</Paragraphs>
  <Slides>26</Slides>
  <Notes>22</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26</vt:i4>
      </vt:variant>
    </vt:vector>
  </HeadingPairs>
  <TitlesOfParts>
    <vt:vector size="37" baseType="lpstr">
      <vt:lpstr>ＭＳ Ｐゴシック</vt:lpstr>
      <vt:lpstr>Arial</vt:lpstr>
      <vt:lpstr>Noto Sans Symbols</vt:lpstr>
      <vt:lpstr>Open Sans</vt:lpstr>
      <vt:lpstr>Times</vt:lpstr>
      <vt:lpstr>Times New Roman</vt:lpstr>
      <vt:lpstr>Wingdings</vt:lpstr>
      <vt:lpstr>1_NSGC_Corp_PPT_Temp</vt:lpstr>
      <vt:lpstr>2_NSGC_Corp_PPT_Temp</vt:lpstr>
      <vt:lpstr>NSGC_Corp_PPT_Temp</vt:lpstr>
      <vt:lpstr>3_NSGC_Corp_PPT_Temp</vt:lpstr>
      <vt:lpstr>The Value of Employing Certified Genetic Counselors</vt:lpstr>
      <vt:lpstr>GENERAL POPULATION STATISTICS</vt:lpstr>
      <vt:lpstr>CARDIOVASCULAR GENETICS</vt:lpstr>
      <vt:lpstr>CARDIOVASCULAR GENETICS</vt:lpstr>
      <vt:lpstr>Cardiac Diseases with a Heritable Component</vt:lpstr>
      <vt:lpstr>Map of US Cardiovascular Genetic Counselors</vt:lpstr>
      <vt:lpstr>AZ and Cardiology Genetics</vt:lpstr>
      <vt:lpstr>Examples of Genetics-Guided Management of Cardiovascular Conditions</vt:lpstr>
      <vt:lpstr>Genetic Counselors are an important part of the healthcare team!</vt:lpstr>
      <vt:lpstr>Genetic counseling is a process that…</vt:lpstr>
      <vt:lpstr>Genetic Counselors Are Unique Providers</vt:lpstr>
      <vt:lpstr>Genetic Counselors… </vt:lpstr>
      <vt:lpstr>Value of Genetic Counseling Services</vt:lpstr>
      <vt:lpstr>QUALITY- PATIENT OUTCOMES</vt:lpstr>
      <vt:lpstr>QUALITY- PATIENT OUTCOMES</vt:lpstr>
      <vt:lpstr>Genetic Testing Utilization</vt:lpstr>
      <vt:lpstr>QUALITY- INSURANCE REQUIREMENTS</vt:lpstr>
      <vt:lpstr>QUALITY- PROFESSIONAL ORGANIZATION RECOMMENDATIONS</vt:lpstr>
      <vt:lpstr>QUALITY- PREVENT HARM</vt:lpstr>
      <vt:lpstr>COST – GENETIC COUNSELOR SALARY and BENEFIT EXPECTATIONS</vt:lpstr>
      <vt:lpstr>COST – BILLING FOR GENETIC COUNSELING CONSULTS</vt:lpstr>
      <vt:lpstr>COST – COST SAVINGS</vt:lpstr>
      <vt:lpstr>COST – COST SAVINGS</vt:lpstr>
      <vt:lpstr>Other studies of GC Review of Genetic Test Orders</vt:lpstr>
      <vt:lpstr>Downstream Revenue Generation </vt:lpstr>
      <vt:lpstr>Genetic Counselors are Valuable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Value of Employing Certified Genetic Counselors</dc:title>
  <dc:creator>helpdesk</dc:creator>
  <cp:lastModifiedBy>Brussow, Kimberly - SJHMC - 001</cp:lastModifiedBy>
  <cp:revision>21</cp:revision>
  <dcterms:created xsi:type="dcterms:W3CDTF">2010-03-08T22:53:16Z</dcterms:created>
  <dcterms:modified xsi:type="dcterms:W3CDTF">2021-12-03T22:55:36Z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0x010100B12A98BE7A1B3543A12A1EEB2BA90EF1</vt:lpwstr>
  </property>
</Properties>
</file>